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2" r:id="rId3"/>
    <p:sldId id="293" r:id="rId4"/>
    <p:sldId id="260" r:id="rId5"/>
    <p:sldId id="288" r:id="rId6"/>
    <p:sldId id="295" r:id="rId7"/>
    <p:sldId id="291" r:id="rId8"/>
    <p:sldId id="265" r:id="rId9"/>
    <p:sldId id="290" r:id="rId10"/>
    <p:sldId id="297" r:id="rId11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>
        <p:scale>
          <a:sx n="82" d="100"/>
          <a:sy n="82" d="100"/>
        </p:scale>
        <p:origin x="300" y="-5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9BB416-BE83-4DFA-ACEA-9F40B1489DCD}" type="doc">
      <dgm:prSet loTypeId="urn:microsoft.com/office/officeart/2008/layout/VerticalCurvedList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2178FE86-1401-4D27-B881-A531CFFE497C}">
      <dgm:prSet phldrT="[Texto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s-ES" altLang="es-ES" dirty="0">
              <a:latin typeface="Arial" panose="020B0604020202020204" pitchFamily="34" charset="0"/>
            </a:rPr>
            <a:t>Recogida de datos mediante formulario o app.</a:t>
          </a:r>
          <a:endParaRPr lang="es-ES" dirty="0"/>
        </a:p>
      </dgm:t>
    </dgm:pt>
    <dgm:pt modelId="{4580EC93-6186-40D1-B961-45DC095AC8B1}" type="parTrans" cxnId="{FE33FC50-CE5B-47F8-9EEE-732F39CE1C7B}">
      <dgm:prSet/>
      <dgm:spPr/>
      <dgm:t>
        <a:bodyPr/>
        <a:lstStyle/>
        <a:p>
          <a:endParaRPr lang="es-ES"/>
        </a:p>
      </dgm:t>
    </dgm:pt>
    <dgm:pt modelId="{20236672-57F8-45B5-B3F8-F9A6B20022E6}" type="sibTrans" cxnId="{FE33FC50-CE5B-47F8-9EEE-732F39CE1C7B}">
      <dgm:prSet/>
      <dgm:spPr/>
      <dgm:t>
        <a:bodyPr/>
        <a:lstStyle/>
        <a:p>
          <a:endParaRPr lang="es-ES"/>
        </a:p>
      </dgm:t>
    </dgm:pt>
    <dgm:pt modelId="{74422C6E-859A-45F2-9480-0DA5E4CEF8CA}">
      <dgm:prSet/>
      <dgm:spPr/>
      <dgm:t>
        <a:bodyPr/>
        <a:lstStyle/>
        <a:p>
          <a:r>
            <a:rPr lang="es-ES" altLang="es-ES" dirty="0">
              <a:latin typeface="Arial" panose="020B0604020202020204" pitchFamily="34" charset="0"/>
            </a:rPr>
            <a:t>Procesamiento de datos con un sistema de puntuación o IA.</a:t>
          </a:r>
        </a:p>
      </dgm:t>
    </dgm:pt>
    <dgm:pt modelId="{BD95B83B-2D57-4FCE-A8A9-E3145A5A7F19}" type="parTrans" cxnId="{CFF8D9B9-8FE2-40A4-BB2C-7C9E4359767C}">
      <dgm:prSet/>
      <dgm:spPr/>
      <dgm:t>
        <a:bodyPr/>
        <a:lstStyle/>
        <a:p>
          <a:endParaRPr lang="es-ES"/>
        </a:p>
      </dgm:t>
    </dgm:pt>
    <dgm:pt modelId="{9965CCBF-5A22-405D-90CE-56844224F2E7}" type="sibTrans" cxnId="{CFF8D9B9-8FE2-40A4-BB2C-7C9E4359767C}">
      <dgm:prSet/>
      <dgm:spPr/>
      <dgm:t>
        <a:bodyPr/>
        <a:lstStyle/>
        <a:p>
          <a:endParaRPr lang="es-ES"/>
        </a:p>
      </dgm:t>
    </dgm:pt>
    <dgm:pt modelId="{EDDECDE6-7308-4ACA-9ED1-84DD5C4D5BF4}">
      <dgm:prSet/>
      <dgm:spPr/>
      <dgm:t>
        <a:bodyPr/>
        <a:lstStyle/>
        <a:p>
          <a:r>
            <a:rPr lang="es-ES" b="0" i="0" dirty="0">
              <a:latin typeface="Arial" panose="020B0604020202020204" pitchFamily="34" charset="0"/>
              <a:cs typeface="Arial" panose="020B0604020202020204" pitchFamily="34" charset="0"/>
            </a:rPr>
            <a:t>Algoritmo Modelo </a:t>
          </a:r>
          <a:r>
            <a:rPr lang="es-ES" b="0" i="0" dirty="0" err="1">
              <a:latin typeface="Arial" panose="020B0604020202020204" pitchFamily="34" charset="0"/>
              <a:cs typeface="Arial" panose="020B0604020202020204" pitchFamily="34" charset="0"/>
            </a:rPr>
            <a:t>XGBoost</a:t>
          </a:r>
          <a:r>
            <a:rPr lang="es-ES" b="0" i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s-ES" b="0" i="0" dirty="0" err="1">
              <a:latin typeface="Arial" panose="020B0604020202020204" pitchFamily="34" charset="0"/>
              <a:cs typeface="Arial" panose="020B0604020202020204" pitchFamily="34" charset="0"/>
            </a:rPr>
            <a:t>Classifier</a:t>
          </a:r>
          <a:endParaRPr lang="es-ES" altLang="es-ES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77D048-EA49-457E-9A9B-7C57253D31C4}" type="parTrans" cxnId="{A42000D8-DF34-4EE3-AB78-76B4EF994A7D}">
      <dgm:prSet/>
      <dgm:spPr/>
      <dgm:t>
        <a:bodyPr/>
        <a:lstStyle/>
        <a:p>
          <a:endParaRPr lang="es-ES"/>
        </a:p>
      </dgm:t>
    </dgm:pt>
    <dgm:pt modelId="{61A09DE1-5130-449C-A3C5-FBEC619C7B68}" type="sibTrans" cxnId="{A42000D8-DF34-4EE3-AB78-76B4EF994A7D}">
      <dgm:prSet/>
      <dgm:spPr/>
      <dgm:t>
        <a:bodyPr/>
        <a:lstStyle/>
        <a:p>
          <a:endParaRPr lang="es-ES"/>
        </a:p>
      </dgm:t>
    </dgm:pt>
    <dgm:pt modelId="{C881705D-A28A-420D-82D6-DA1EB3033D16}">
      <dgm:prSet/>
      <dgm:spPr/>
      <dgm:t>
        <a:bodyPr/>
        <a:lstStyle/>
        <a:p>
          <a:r>
            <a:rPr lang="es-ES" altLang="es-ES" dirty="0">
              <a:latin typeface="Arial" panose="020B0604020202020204" pitchFamily="34" charset="0"/>
            </a:rPr>
            <a:t>Salida: destinos ideales sugeridos + explicación.</a:t>
          </a:r>
        </a:p>
      </dgm:t>
    </dgm:pt>
    <dgm:pt modelId="{5156103F-AF2C-4D72-9878-8CEE4F2B5235}" type="parTrans" cxnId="{0CF90FBD-2C6E-40CD-8403-BABF11ABB86D}">
      <dgm:prSet/>
      <dgm:spPr/>
      <dgm:t>
        <a:bodyPr/>
        <a:lstStyle/>
        <a:p>
          <a:endParaRPr lang="es-ES"/>
        </a:p>
      </dgm:t>
    </dgm:pt>
    <dgm:pt modelId="{B075047B-2A32-4375-8AD1-AF8A48912B29}" type="sibTrans" cxnId="{0CF90FBD-2C6E-40CD-8403-BABF11ABB86D}">
      <dgm:prSet/>
      <dgm:spPr/>
      <dgm:t>
        <a:bodyPr/>
        <a:lstStyle/>
        <a:p>
          <a:endParaRPr lang="es-ES"/>
        </a:p>
      </dgm:t>
    </dgm:pt>
    <dgm:pt modelId="{9C703963-1C6D-4AE1-B8AD-99C37C495BA8}" type="pres">
      <dgm:prSet presAssocID="{319BB416-BE83-4DFA-ACEA-9F40B1489DCD}" presName="Name0" presStyleCnt="0">
        <dgm:presLayoutVars>
          <dgm:chMax val="7"/>
          <dgm:chPref val="7"/>
          <dgm:dir/>
        </dgm:presLayoutVars>
      </dgm:prSet>
      <dgm:spPr/>
    </dgm:pt>
    <dgm:pt modelId="{602B7377-F8FC-456D-9330-E16DA3BCCB2A}" type="pres">
      <dgm:prSet presAssocID="{319BB416-BE83-4DFA-ACEA-9F40B1489DCD}" presName="Name1" presStyleCnt="0"/>
      <dgm:spPr/>
    </dgm:pt>
    <dgm:pt modelId="{6B85BF84-06B9-443A-B32D-540C80D06F62}" type="pres">
      <dgm:prSet presAssocID="{319BB416-BE83-4DFA-ACEA-9F40B1489DCD}" presName="cycle" presStyleCnt="0"/>
      <dgm:spPr/>
    </dgm:pt>
    <dgm:pt modelId="{F181FF6E-F867-4363-80FE-54D6CB4F1319}" type="pres">
      <dgm:prSet presAssocID="{319BB416-BE83-4DFA-ACEA-9F40B1489DCD}" presName="srcNode" presStyleLbl="node1" presStyleIdx="0" presStyleCnt="4"/>
      <dgm:spPr/>
    </dgm:pt>
    <dgm:pt modelId="{60BA5096-C776-40D0-8A4E-5C422BD76F09}" type="pres">
      <dgm:prSet presAssocID="{319BB416-BE83-4DFA-ACEA-9F40B1489DCD}" presName="conn" presStyleLbl="parChTrans1D2" presStyleIdx="0" presStyleCnt="1"/>
      <dgm:spPr/>
    </dgm:pt>
    <dgm:pt modelId="{A6AF81DA-B01C-4539-8798-833D1F614ADB}" type="pres">
      <dgm:prSet presAssocID="{319BB416-BE83-4DFA-ACEA-9F40B1489DCD}" presName="extraNode" presStyleLbl="node1" presStyleIdx="0" presStyleCnt="4"/>
      <dgm:spPr/>
    </dgm:pt>
    <dgm:pt modelId="{82C12583-0318-487A-9FE7-78728C78A66F}" type="pres">
      <dgm:prSet presAssocID="{319BB416-BE83-4DFA-ACEA-9F40B1489DCD}" presName="dstNode" presStyleLbl="node1" presStyleIdx="0" presStyleCnt="4"/>
      <dgm:spPr/>
    </dgm:pt>
    <dgm:pt modelId="{D077E483-08B4-4EE9-A9E7-6E13FCA41B42}" type="pres">
      <dgm:prSet presAssocID="{2178FE86-1401-4D27-B881-A531CFFE497C}" presName="text_1" presStyleLbl="node1" presStyleIdx="0" presStyleCnt="4">
        <dgm:presLayoutVars>
          <dgm:bulletEnabled val="1"/>
        </dgm:presLayoutVars>
      </dgm:prSet>
      <dgm:spPr/>
    </dgm:pt>
    <dgm:pt modelId="{2AFFF272-E287-434D-9A05-C62AE77C462C}" type="pres">
      <dgm:prSet presAssocID="{2178FE86-1401-4D27-B881-A531CFFE497C}" presName="accent_1" presStyleCnt="0"/>
      <dgm:spPr/>
    </dgm:pt>
    <dgm:pt modelId="{D4FAA65D-430C-4989-A92C-223C5D5F73A5}" type="pres">
      <dgm:prSet presAssocID="{2178FE86-1401-4D27-B881-A531CFFE497C}" presName="accentRepeatNode" presStyleLbl="solidFgAcc1" presStyleIdx="0" presStyleCnt="4"/>
      <dgm:spPr/>
    </dgm:pt>
    <dgm:pt modelId="{8DE02622-6845-4AFA-8958-B68FC0D536CF}" type="pres">
      <dgm:prSet presAssocID="{74422C6E-859A-45F2-9480-0DA5E4CEF8CA}" presName="text_2" presStyleLbl="node1" presStyleIdx="1" presStyleCnt="4">
        <dgm:presLayoutVars>
          <dgm:bulletEnabled val="1"/>
        </dgm:presLayoutVars>
      </dgm:prSet>
      <dgm:spPr/>
    </dgm:pt>
    <dgm:pt modelId="{7F694B3E-2CB7-43EB-82CE-1ED466BBA3D3}" type="pres">
      <dgm:prSet presAssocID="{74422C6E-859A-45F2-9480-0DA5E4CEF8CA}" presName="accent_2" presStyleCnt="0"/>
      <dgm:spPr/>
    </dgm:pt>
    <dgm:pt modelId="{85CDE080-17D2-4157-A0E9-3D1183AF577E}" type="pres">
      <dgm:prSet presAssocID="{74422C6E-859A-45F2-9480-0DA5E4CEF8CA}" presName="accentRepeatNode" presStyleLbl="solidFgAcc1" presStyleIdx="1" presStyleCnt="4"/>
      <dgm:spPr/>
    </dgm:pt>
    <dgm:pt modelId="{9BB2242A-7DB4-46FB-8DE1-868D38057BD9}" type="pres">
      <dgm:prSet presAssocID="{EDDECDE6-7308-4ACA-9ED1-84DD5C4D5BF4}" presName="text_3" presStyleLbl="node1" presStyleIdx="2" presStyleCnt="4">
        <dgm:presLayoutVars>
          <dgm:bulletEnabled val="1"/>
        </dgm:presLayoutVars>
      </dgm:prSet>
      <dgm:spPr/>
    </dgm:pt>
    <dgm:pt modelId="{EF950A8F-666C-46D5-8441-28E179BBD73C}" type="pres">
      <dgm:prSet presAssocID="{EDDECDE6-7308-4ACA-9ED1-84DD5C4D5BF4}" presName="accent_3" presStyleCnt="0"/>
      <dgm:spPr/>
    </dgm:pt>
    <dgm:pt modelId="{BC198AEB-E26F-40E9-A2A4-62F26654544C}" type="pres">
      <dgm:prSet presAssocID="{EDDECDE6-7308-4ACA-9ED1-84DD5C4D5BF4}" presName="accentRepeatNode" presStyleLbl="solidFgAcc1" presStyleIdx="2" presStyleCnt="4"/>
      <dgm:spPr/>
    </dgm:pt>
    <dgm:pt modelId="{5B21AB93-6A0A-4B1F-A436-3E7B646B0ACE}" type="pres">
      <dgm:prSet presAssocID="{C881705D-A28A-420D-82D6-DA1EB3033D16}" presName="text_4" presStyleLbl="node1" presStyleIdx="3" presStyleCnt="4">
        <dgm:presLayoutVars>
          <dgm:bulletEnabled val="1"/>
        </dgm:presLayoutVars>
      </dgm:prSet>
      <dgm:spPr/>
    </dgm:pt>
    <dgm:pt modelId="{CD3AEE34-7C83-4984-A85C-E91A6A5590A2}" type="pres">
      <dgm:prSet presAssocID="{C881705D-A28A-420D-82D6-DA1EB3033D16}" presName="accent_4" presStyleCnt="0"/>
      <dgm:spPr/>
    </dgm:pt>
    <dgm:pt modelId="{1C618480-25A6-4C00-AA5B-6F34C6D4E8B1}" type="pres">
      <dgm:prSet presAssocID="{C881705D-A28A-420D-82D6-DA1EB3033D16}" presName="accentRepeatNode" presStyleLbl="solidFgAcc1" presStyleIdx="3" presStyleCnt="4"/>
      <dgm:spPr/>
    </dgm:pt>
  </dgm:ptLst>
  <dgm:cxnLst>
    <dgm:cxn modelId="{FE33FC50-CE5B-47F8-9EEE-732F39CE1C7B}" srcId="{319BB416-BE83-4DFA-ACEA-9F40B1489DCD}" destId="{2178FE86-1401-4D27-B881-A531CFFE497C}" srcOrd="0" destOrd="0" parTransId="{4580EC93-6186-40D1-B961-45DC095AC8B1}" sibTransId="{20236672-57F8-45B5-B3F8-F9A6B20022E6}"/>
    <dgm:cxn modelId="{A73EA196-F32C-4A46-9396-C108980BB7DB}" type="presOf" srcId="{EDDECDE6-7308-4ACA-9ED1-84DD5C4D5BF4}" destId="{9BB2242A-7DB4-46FB-8DE1-868D38057BD9}" srcOrd="0" destOrd="0" presId="urn:microsoft.com/office/officeart/2008/layout/VerticalCurvedList"/>
    <dgm:cxn modelId="{7BB72DA3-02C2-430F-AF73-77642ECE9D74}" type="presOf" srcId="{319BB416-BE83-4DFA-ACEA-9F40B1489DCD}" destId="{9C703963-1C6D-4AE1-B8AD-99C37C495BA8}" srcOrd="0" destOrd="0" presId="urn:microsoft.com/office/officeart/2008/layout/VerticalCurvedList"/>
    <dgm:cxn modelId="{8FB848A4-7A88-4072-A162-A064F313212D}" type="presOf" srcId="{74422C6E-859A-45F2-9480-0DA5E4CEF8CA}" destId="{8DE02622-6845-4AFA-8958-B68FC0D536CF}" srcOrd="0" destOrd="0" presId="urn:microsoft.com/office/officeart/2008/layout/VerticalCurvedList"/>
    <dgm:cxn modelId="{CFF8D9B9-8FE2-40A4-BB2C-7C9E4359767C}" srcId="{319BB416-BE83-4DFA-ACEA-9F40B1489DCD}" destId="{74422C6E-859A-45F2-9480-0DA5E4CEF8CA}" srcOrd="1" destOrd="0" parTransId="{BD95B83B-2D57-4FCE-A8A9-E3145A5A7F19}" sibTransId="{9965CCBF-5A22-405D-90CE-56844224F2E7}"/>
    <dgm:cxn modelId="{0CF90FBD-2C6E-40CD-8403-BABF11ABB86D}" srcId="{319BB416-BE83-4DFA-ACEA-9F40B1489DCD}" destId="{C881705D-A28A-420D-82D6-DA1EB3033D16}" srcOrd="3" destOrd="0" parTransId="{5156103F-AF2C-4D72-9878-8CEE4F2B5235}" sibTransId="{B075047B-2A32-4375-8AD1-AF8A48912B29}"/>
    <dgm:cxn modelId="{4F62CBC0-A475-4506-B587-143BF510A2F2}" type="presOf" srcId="{C881705D-A28A-420D-82D6-DA1EB3033D16}" destId="{5B21AB93-6A0A-4B1F-A436-3E7B646B0ACE}" srcOrd="0" destOrd="0" presId="urn:microsoft.com/office/officeart/2008/layout/VerticalCurvedList"/>
    <dgm:cxn modelId="{A42000D8-DF34-4EE3-AB78-76B4EF994A7D}" srcId="{319BB416-BE83-4DFA-ACEA-9F40B1489DCD}" destId="{EDDECDE6-7308-4ACA-9ED1-84DD5C4D5BF4}" srcOrd="2" destOrd="0" parTransId="{E477D048-EA49-457E-9A9B-7C57253D31C4}" sibTransId="{61A09DE1-5130-449C-A3C5-FBEC619C7B68}"/>
    <dgm:cxn modelId="{87C1FDDA-66BE-4339-8163-E442BE61320F}" type="presOf" srcId="{20236672-57F8-45B5-B3F8-F9A6B20022E6}" destId="{60BA5096-C776-40D0-8A4E-5C422BD76F09}" srcOrd="0" destOrd="0" presId="urn:microsoft.com/office/officeart/2008/layout/VerticalCurvedList"/>
    <dgm:cxn modelId="{E8A4DBF1-04F9-4F3C-AFEF-281AF0D9A032}" type="presOf" srcId="{2178FE86-1401-4D27-B881-A531CFFE497C}" destId="{D077E483-08B4-4EE9-A9E7-6E13FCA41B42}" srcOrd="0" destOrd="0" presId="urn:microsoft.com/office/officeart/2008/layout/VerticalCurvedList"/>
    <dgm:cxn modelId="{61E60E9E-BE0B-4D99-8360-E287D51322F1}" type="presParOf" srcId="{9C703963-1C6D-4AE1-B8AD-99C37C495BA8}" destId="{602B7377-F8FC-456D-9330-E16DA3BCCB2A}" srcOrd="0" destOrd="0" presId="urn:microsoft.com/office/officeart/2008/layout/VerticalCurvedList"/>
    <dgm:cxn modelId="{AE982DD5-17B0-4E50-B6C1-285539D6CBFB}" type="presParOf" srcId="{602B7377-F8FC-456D-9330-E16DA3BCCB2A}" destId="{6B85BF84-06B9-443A-B32D-540C80D06F62}" srcOrd="0" destOrd="0" presId="urn:microsoft.com/office/officeart/2008/layout/VerticalCurvedList"/>
    <dgm:cxn modelId="{59258189-0BAD-4D59-8300-C2EBF1505EBF}" type="presParOf" srcId="{6B85BF84-06B9-443A-B32D-540C80D06F62}" destId="{F181FF6E-F867-4363-80FE-54D6CB4F1319}" srcOrd="0" destOrd="0" presId="urn:microsoft.com/office/officeart/2008/layout/VerticalCurvedList"/>
    <dgm:cxn modelId="{968A6713-DDEF-411F-80F7-0BBA6FA8E3AA}" type="presParOf" srcId="{6B85BF84-06B9-443A-B32D-540C80D06F62}" destId="{60BA5096-C776-40D0-8A4E-5C422BD76F09}" srcOrd="1" destOrd="0" presId="urn:microsoft.com/office/officeart/2008/layout/VerticalCurvedList"/>
    <dgm:cxn modelId="{32A19EA9-4FAE-4C34-8FE3-BD385C93A4D6}" type="presParOf" srcId="{6B85BF84-06B9-443A-B32D-540C80D06F62}" destId="{A6AF81DA-B01C-4539-8798-833D1F614ADB}" srcOrd="2" destOrd="0" presId="urn:microsoft.com/office/officeart/2008/layout/VerticalCurvedList"/>
    <dgm:cxn modelId="{57555056-8B86-45F0-A115-0130EC4D038A}" type="presParOf" srcId="{6B85BF84-06B9-443A-B32D-540C80D06F62}" destId="{82C12583-0318-487A-9FE7-78728C78A66F}" srcOrd="3" destOrd="0" presId="urn:microsoft.com/office/officeart/2008/layout/VerticalCurvedList"/>
    <dgm:cxn modelId="{C77E3513-07D0-4FD0-88F3-F15034F1F5AA}" type="presParOf" srcId="{602B7377-F8FC-456D-9330-E16DA3BCCB2A}" destId="{D077E483-08B4-4EE9-A9E7-6E13FCA41B42}" srcOrd="1" destOrd="0" presId="urn:microsoft.com/office/officeart/2008/layout/VerticalCurvedList"/>
    <dgm:cxn modelId="{783F1431-2EE7-410B-9D9E-8EF6D855AF4B}" type="presParOf" srcId="{602B7377-F8FC-456D-9330-E16DA3BCCB2A}" destId="{2AFFF272-E287-434D-9A05-C62AE77C462C}" srcOrd="2" destOrd="0" presId="urn:microsoft.com/office/officeart/2008/layout/VerticalCurvedList"/>
    <dgm:cxn modelId="{58D5F159-6552-4164-9D32-8C21601455E2}" type="presParOf" srcId="{2AFFF272-E287-434D-9A05-C62AE77C462C}" destId="{D4FAA65D-430C-4989-A92C-223C5D5F73A5}" srcOrd="0" destOrd="0" presId="urn:microsoft.com/office/officeart/2008/layout/VerticalCurvedList"/>
    <dgm:cxn modelId="{2869AFF8-01F7-4409-A61D-3867F1E03852}" type="presParOf" srcId="{602B7377-F8FC-456D-9330-E16DA3BCCB2A}" destId="{8DE02622-6845-4AFA-8958-B68FC0D536CF}" srcOrd="3" destOrd="0" presId="urn:microsoft.com/office/officeart/2008/layout/VerticalCurvedList"/>
    <dgm:cxn modelId="{8221CCAE-BAB3-4ECF-811C-E9A203AEC17E}" type="presParOf" srcId="{602B7377-F8FC-456D-9330-E16DA3BCCB2A}" destId="{7F694B3E-2CB7-43EB-82CE-1ED466BBA3D3}" srcOrd="4" destOrd="0" presId="urn:microsoft.com/office/officeart/2008/layout/VerticalCurvedList"/>
    <dgm:cxn modelId="{28EC11B7-CE54-45B3-ABB9-E1AC7526C5C2}" type="presParOf" srcId="{7F694B3E-2CB7-43EB-82CE-1ED466BBA3D3}" destId="{85CDE080-17D2-4157-A0E9-3D1183AF577E}" srcOrd="0" destOrd="0" presId="urn:microsoft.com/office/officeart/2008/layout/VerticalCurvedList"/>
    <dgm:cxn modelId="{1F17AF43-2657-441E-8D5A-C973AD90BBE7}" type="presParOf" srcId="{602B7377-F8FC-456D-9330-E16DA3BCCB2A}" destId="{9BB2242A-7DB4-46FB-8DE1-868D38057BD9}" srcOrd="5" destOrd="0" presId="urn:microsoft.com/office/officeart/2008/layout/VerticalCurvedList"/>
    <dgm:cxn modelId="{A7FE5045-4C9A-40D7-B158-9BF2303D4F3C}" type="presParOf" srcId="{602B7377-F8FC-456D-9330-E16DA3BCCB2A}" destId="{EF950A8F-666C-46D5-8441-28E179BBD73C}" srcOrd="6" destOrd="0" presId="urn:microsoft.com/office/officeart/2008/layout/VerticalCurvedList"/>
    <dgm:cxn modelId="{1E6DB907-FBC2-4971-8420-1F85FDAFA669}" type="presParOf" srcId="{EF950A8F-666C-46D5-8441-28E179BBD73C}" destId="{BC198AEB-E26F-40E9-A2A4-62F26654544C}" srcOrd="0" destOrd="0" presId="urn:microsoft.com/office/officeart/2008/layout/VerticalCurvedList"/>
    <dgm:cxn modelId="{1EA1FCFB-E6E5-41BC-9611-69C053ADB530}" type="presParOf" srcId="{602B7377-F8FC-456D-9330-E16DA3BCCB2A}" destId="{5B21AB93-6A0A-4B1F-A436-3E7B646B0ACE}" srcOrd="7" destOrd="0" presId="urn:microsoft.com/office/officeart/2008/layout/VerticalCurvedList"/>
    <dgm:cxn modelId="{52F5DA6F-BC6B-44B7-A603-60A4A3DBF5FD}" type="presParOf" srcId="{602B7377-F8FC-456D-9330-E16DA3BCCB2A}" destId="{CD3AEE34-7C83-4984-A85C-E91A6A5590A2}" srcOrd="8" destOrd="0" presId="urn:microsoft.com/office/officeart/2008/layout/VerticalCurvedList"/>
    <dgm:cxn modelId="{03C0F026-1C0B-4F6B-86B7-9CB68814079D}" type="presParOf" srcId="{CD3AEE34-7C83-4984-A85C-E91A6A5590A2}" destId="{1C618480-25A6-4C00-AA5B-6F34C6D4E8B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296E3A-BD28-4A4F-AFBE-049FD85FB4A4}" type="doc">
      <dgm:prSet loTypeId="urn:microsoft.com/office/officeart/2005/8/layout/hProcess9" loCatId="process" qsTypeId="urn:microsoft.com/office/officeart/2005/8/quickstyle/3d2" qsCatId="3D" csTypeId="urn:microsoft.com/office/officeart/2005/8/colors/colorful1" csCatId="colorful" phldr="1"/>
      <dgm:spPr/>
    </dgm:pt>
    <dgm:pt modelId="{A70B0CEB-F32B-4661-ACCC-E2C97535DAC2}">
      <dgm:prSet phldrT="[Texto]"/>
      <dgm:spPr/>
      <dgm:t>
        <a:bodyPr/>
        <a:lstStyle/>
        <a:p>
          <a:pPr>
            <a:buNone/>
          </a:pPr>
          <a:r>
            <a:rPr lang="es-ES" b="1" i="0" dirty="0"/>
            <a:t>Perfil de Viajero</a:t>
          </a:r>
          <a:endParaRPr lang="es-ES" b="1" dirty="0"/>
        </a:p>
      </dgm:t>
    </dgm:pt>
    <dgm:pt modelId="{409D4D2B-6EA0-43A7-8173-C8DBB536731F}" type="parTrans" cxnId="{D6BA156B-50A4-4768-A34F-D3CAE4C5B777}">
      <dgm:prSet/>
      <dgm:spPr/>
      <dgm:t>
        <a:bodyPr/>
        <a:lstStyle/>
        <a:p>
          <a:endParaRPr lang="es-ES" b="1"/>
        </a:p>
      </dgm:t>
    </dgm:pt>
    <dgm:pt modelId="{FE22C71E-C186-4FF7-A4D3-09284116C538}" type="sibTrans" cxnId="{D6BA156B-50A4-4768-A34F-D3CAE4C5B777}">
      <dgm:prSet/>
      <dgm:spPr/>
      <dgm:t>
        <a:bodyPr/>
        <a:lstStyle/>
        <a:p>
          <a:endParaRPr lang="es-ES" b="1"/>
        </a:p>
      </dgm:t>
    </dgm:pt>
    <dgm:pt modelId="{E02EC772-E606-44E9-A07E-E6418A3D8B28}">
      <dgm:prSet phldrT="[Texto]"/>
      <dgm:spPr/>
      <dgm:t>
        <a:bodyPr/>
        <a:lstStyle/>
        <a:p>
          <a:pPr>
            <a:buNone/>
          </a:pPr>
          <a:r>
            <a:rPr lang="es-ES" b="1" i="0" dirty="0"/>
            <a:t>Tipo de Entorno</a:t>
          </a:r>
          <a:endParaRPr lang="es-ES" b="1" dirty="0"/>
        </a:p>
      </dgm:t>
    </dgm:pt>
    <dgm:pt modelId="{A13CDE15-C5CD-48F9-933F-DC9FDB3D4BFE}" type="parTrans" cxnId="{98B853E6-0E27-4D4A-B50C-F285A15251C8}">
      <dgm:prSet/>
      <dgm:spPr/>
      <dgm:t>
        <a:bodyPr/>
        <a:lstStyle/>
        <a:p>
          <a:endParaRPr lang="es-ES" b="1"/>
        </a:p>
      </dgm:t>
    </dgm:pt>
    <dgm:pt modelId="{DDD94321-B651-4BF4-A63E-F9E839F8D63B}" type="sibTrans" cxnId="{98B853E6-0E27-4D4A-B50C-F285A15251C8}">
      <dgm:prSet/>
      <dgm:spPr/>
      <dgm:t>
        <a:bodyPr/>
        <a:lstStyle/>
        <a:p>
          <a:endParaRPr lang="es-ES" b="1"/>
        </a:p>
      </dgm:t>
    </dgm:pt>
    <dgm:pt modelId="{06509B3F-5D28-43CE-8B24-D91D2B7F4561}">
      <dgm:prSet phldrT="[Texto]"/>
      <dgm:spPr/>
      <dgm:t>
        <a:bodyPr/>
        <a:lstStyle/>
        <a:p>
          <a:pPr>
            <a:buNone/>
          </a:pPr>
          <a:r>
            <a:rPr lang="es-ES" b="1" i="0" dirty="0"/>
            <a:t>Precio Estimado Vuelo (€)</a:t>
          </a:r>
          <a:endParaRPr lang="es-ES" b="1" dirty="0"/>
        </a:p>
      </dgm:t>
    </dgm:pt>
    <dgm:pt modelId="{024B14CC-C441-4173-95D6-296CFB4440C5}" type="parTrans" cxnId="{EA74C993-FE20-4E64-93C0-B183BAF1A8D1}">
      <dgm:prSet/>
      <dgm:spPr/>
      <dgm:t>
        <a:bodyPr/>
        <a:lstStyle/>
        <a:p>
          <a:endParaRPr lang="es-ES" b="1"/>
        </a:p>
      </dgm:t>
    </dgm:pt>
    <dgm:pt modelId="{EA376BD8-0D6E-493D-8163-B409FA81F3EF}" type="sibTrans" cxnId="{EA74C993-FE20-4E64-93C0-B183BAF1A8D1}">
      <dgm:prSet/>
      <dgm:spPr/>
      <dgm:t>
        <a:bodyPr/>
        <a:lstStyle/>
        <a:p>
          <a:endParaRPr lang="es-ES" b="1"/>
        </a:p>
      </dgm:t>
    </dgm:pt>
    <dgm:pt modelId="{6E2E6B4C-98E3-4513-98CD-878D913D6E96}">
      <dgm:prSet phldrT="[Texto]"/>
      <dgm:spPr/>
      <dgm:t>
        <a:bodyPr/>
        <a:lstStyle/>
        <a:p>
          <a:pPr>
            <a:buNone/>
          </a:pPr>
          <a:r>
            <a:rPr lang="es-ES" b="1" i="0" dirty="0"/>
            <a:t>Tipo de Experiencia</a:t>
          </a:r>
          <a:endParaRPr lang="es-ES" b="1" dirty="0"/>
        </a:p>
      </dgm:t>
    </dgm:pt>
    <dgm:pt modelId="{3AB7B2F5-3DE3-4BD7-969F-BEB4E872EA17}" type="parTrans" cxnId="{D3A8CE06-E1D9-406D-AF95-A1CCB9082FB1}">
      <dgm:prSet/>
      <dgm:spPr/>
      <dgm:t>
        <a:bodyPr/>
        <a:lstStyle/>
        <a:p>
          <a:endParaRPr lang="es-ES" b="1"/>
        </a:p>
      </dgm:t>
    </dgm:pt>
    <dgm:pt modelId="{1658E8B7-BC38-4576-8DEC-EB749F91EAA7}" type="sibTrans" cxnId="{D3A8CE06-E1D9-406D-AF95-A1CCB9082FB1}">
      <dgm:prSet/>
      <dgm:spPr/>
      <dgm:t>
        <a:bodyPr/>
        <a:lstStyle/>
        <a:p>
          <a:endParaRPr lang="es-ES" b="1"/>
        </a:p>
      </dgm:t>
    </dgm:pt>
    <dgm:pt modelId="{CE54CE4D-AB61-4983-BCF0-388A54C9C055}">
      <dgm:prSet phldrT="[Texto]"/>
      <dgm:spPr/>
      <dgm:t>
        <a:bodyPr/>
        <a:lstStyle/>
        <a:p>
          <a:pPr>
            <a:buNone/>
          </a:pPr>
          <a:r>
            <a:rPr lang="es-ES" b="1" i="0" dirty="0"/>
            <a:t>Temporada</a:t>
          </a:r>
          <a:endParaRPr lang="es-ES" b="1" dirty="0"/>
        </a:p>
      </dgm:t>
    </dgm:pt>
    <dgm:pt modelId="{F09EC0C8-61B9-4840-B0B9-22550D2DCD5E}" type="parTrans" cxnId="{52ED783A-5F8F-40D6-A5F2-94904035E06B}">
      <dgm:prSet/>
      <dgm:spPr/>
      <dgm:t>
        <a:bodyPr/>
        <a:lstStyle/>
        <a:p>
          <a:endParaRPr lang="es-ES" b="1"/>
        </a:p>
      </dgm:t>
    </dgm:pt>
    <dgm:pt modelId="{FBB21CD7-1F7E-4568-9B29-EB5062EBDCB1}" type="sibTrans" cxnId="{52ED783A-5F8F-40D6-A5F2-94904035E06B}">
      <dgm:prSet/>
      <dgm:spPr/>
      <dgm:t>
        <a:bodyPr/>
        <a:lstStyle/>
        <a:p>
          <a:endParaRPr lang="es-ES" b="1"/>
        </a:p>
      </dgm:t>
    </dgm:pt>
    <dgm:pt modelId="{9F78B3A3-D827-46F1-85BD-94F14541BFAB}">
      <dgm:prSet phldrT="[Texto]"/>
      <dgm:spPr/>
      <dgm:t>
        <a:bodyPr/>
        <a:lstStyle/>
        <a:p>
          <a:pPr>
            <a:buNone/>
          </a:pPr>
          <a:r>
            <a:rPr lang="es-ES" b="1" i="0" dirty="0">
              <a:solidFill>
                <a:schemeClr val="tx1"/>
              </a:solidFill>
            </a:rPr>
            <a:t>Clase del Vuelo</a:t>
          </a:r>
          <a:endParaRPr lang="es-ES" b="1" dirty="0">
            <a:solidFill>
              <a:schemeClr val="tx1"/>
            </a:solidFill>
          </a:endParaRPr>
        </a:p>
      </dgm:t>
    </dgm:pt>
    <dgm:pt modelId="{679CF6DE-11BB-4B17-91C0-638783CD4A89}" type="parTrans" cxnId="{D01ED7A2-D647-41D4-AAB0-6962253A972F}">
      <dgm:prSet/>
      <dgm:spPr/>
      <dgm:t>
        <a:bodyPr/>
        <a:lstStyle/>
        <a:p>
          <a:endParaRPr lang="es-ES" b="1"/>
        </a:p>
      </dgm:t>
    </dgm:pt>
    <dgm:pt modelId="{A577FE0B-5618-49E6-8EAD-5F737DCC43E4}" type="sibTrans" cxnId="{D01ED7A2-D647-41D4-AAB0-6962253A972F}">
      <dgm:prSet/>
      <dgm:spPr/>
      <dgm:t>
        <a:bodyPr/>
        <a:lstStyle/>
        <a:p>
          <a:endParaRPr lang="es-ES" b="1"/>
        </a:p>
      </dgm:t>
    </dgm:pt>
    <dgm:pt modelId="{3656BCE4-9B58-48F6-AFE8-648BAACD8AA1}">
      <dgm:prSet phldrT="[Texto]"/>
      <dgm:spPr/>
      <dgm:t>
        <a:bodyPr/>
        <a:lstStyle/>
        <a:p>
          <a:pPr>
            <a:buNone/>
          </a:pPr>
          <a:r>
            <a:rPr lang="es-ES" b="1" i="0"/>
            <a:t>Precio Estimado Vuelo (€)</a:t>
          </a:r>
          <a:endParaRPr lang="es-ES" b="1"/>
        </a:p>
      </dgm:t>
    </dgm:pt>
    <dgm:pt modelId="{7E365F7A-551E-448C-952F-E2BBDE732958}" type="parTrans" cxnId="{27CE66FC-FABF-4227-BF53-52D0D6644002}">
      <dgm:prSet/>
      <dgm:spPr/>
      <dgm:t>
        <a:bodyPr/>
        <a:lstStyle/>
        <a:p>
          <a:endParaRPr lang="es-ES" b="1"/>
        </a:p>
      </dgm:t>
    </dgm:pt>
    <dgm:pt modelId="{50D691D6-8106-45C4-9217-D7F8B72577CE}" type="sibTrans" cxnId="{27CE66FC-FABF-4227-BF53-52D0D6644002}">
      <dgm:prSet/>
      <dgm:spPr/>
      <dgm:t>
        <a:bodyPr/>
        <a:lstStyle/>
        <a:p>
          <a:endParaRPr lang="es-ES" b="1"/>
        </a:p>
      </dgm:t>
    </dgm:pt>
    <dgm:pt modelId="{67508207-A1FD-45DC-A3FE-B8B2431A0F4D}">
      <dgm:prSet phldrT="[Texto]"/>
      <dgm:spPr/>
      <dgm:t>
        <a:bodyPr/>
        <a:lstStyle/>
        <a:p>
          <a:pPr>
            <a:buNone/>
          </a:pPr>
          <a:r>
            <a:rPr lang="es-ES" b="1" i="0" dirty="0"/>
            <a:t>Precio Estimado Hotel (€)</a:t>
          </a:r>
          <a:endParaRPr lang="es-ES" b="1" dirty="0"/>
        </a:p>
      </dgm:t>
    </dgm:pt>
    <dgm:pt modelId="{6E9F69CC-7AA2-4497-9445-A9734AD6D5B0}" type="parTrans" cxnId="{F439BCD9-B035-47D7-B560-7F4814C2AE2A}">
      <dgm:prSet/>
      <dgm:spPr/>
      <dgm:t>
        <a:bodyPr/>
        <a:lstStyle/>
        <a:p>
          <a:endParaRPr lang="es-ES" b="1"/>
        </a:p>
      </dgm:t>
    </dgm:pt>
    <dgm:pt modelId="{D12D343F-7596-41D2-9D6B-0C5D5896E887}" type="sibTrans" cxnId="{F439BCD9-B035-47D7-B560-7F4814C2AE2A}">
      <dgm:prSet/>
      <dgm:spPr/>
      <dgm:t>
        <a:bodyPr/>
        <a:lstStyle/>
        <a:p>
          <a:endParaRPr lang="es-ES" b="1"/>
        </a:p>
      </dgm:t>
    </dgm:pt>
    <dgm:pt modelId="{C7068770-8B50-427C-9D2A-B4F918DA017B}">
      <dgm:prSet phldrT="[Texto]"/>
      <dgm:spPr/>
      <dgm:t>
        <a:bodyPr/>
        <a:lstStyle/>
        <a:p>
          <a:pPr>
            <a:buNone/>
          </a:pPr>
          <a:r>
            <a:rPr lang="es-ES" b="1" i="0" dirty="0"/>
            <a:t>Distancia al centro</a:t>
          </a:r>
          <a:endParaRPr lang="es-ES" b="1" dirty="0"/>
        </a:p>
      </dgm:t>
    </dgm:pt>
    <dgm:pt modelId="{0A52F8B2-06A7-4062-B7C6-206748A3CA1B}" type="parTrans" cxnId="{32931F23-8F78-473F-A31C-8C097A5E7913}">
      <dgm:prSet/>
      <dgm:spPr/>
      <dgm:t>
        <a:bodyPr/>
        <a:lstStyle/>
        <a:p>
          <a:endParaRPr lang="es-ES" b="1"/>
        </a:p>
      </dgm:t>
    </dgm:pt>
    <dgm:pt modelId="{6CC93A71-E59B-4B6C-8751-3BE9895B395E}" type="sibTrans" cxnId="{32931F23-8F78-473F-A31C-8C097A5E7913}">
      <dgm:prSet/>
      <dgm:spPr/>
      <dgm:t>
        <a:bodyPr/>
        <a:lstStyle/>
        <a:p>
          <a:endParaRPr lang="es-ES" b="1"/>
        </a:p>
      </dgm:t>
    </dgm:pt>
    <dgm:pt modelId="{53EC1DA5-2DDD-492C-8262-21616531FDEF}" type="pres">
      <dgm:prSet presAssocID="{02296E3A-BD28-4A4F-AFBE-049FD85FB4A4}" presName="CompostProcess" presStyleCnt="0">
        <dgm:presLayoutVars>
          <dgm:dir/>
          <dgm:resizeHandles val="exact"/>
        </dgm:presLayoutVars>
      </dgm:prSet>
      <dgm:spPr/>
    </dgm:pt>
    <dgm:pt modelId="{D7FEBAA4-0690-421F-B91C-34C8FF3E68A3}" type="pres">
      <dgm:prSet presAssocID="{02296E3A-BD28-4A4F-AFBE-049FD85FB4A4}" presName="arrow" presStyleLbl="bgShp" presStyleIdx="0" presStyleCnt="1"/>
      <dgm:spPr/>
    </dgm:pt>
    <dgm:pt modelId="{809FED16-AD8F-4ED4-93E0-16E8F1C0E67D}" type="pres">
      <dgm:prSet presAssocID="{02296E3A-BD28-4A4F-AFBE-049FD85FB4A4}" presName="linearProcess" presStyleCnt="0"/>
      <dgm:spPr/>
    </dgm:pt>
    <dgm:pt modelId="{D081DF0C-7C2C-4E29-94ED-6443E9F9E0CD}" type="pres">
      <dgm:prSet presAssocID="{A70B0CEB-F32B-4661-ACCC-E2C97535DAC2}" presName="textNode" presStyleLbl="node1" presStyleIdx="0" presStyleCnt="9">
        <dgm:presLayoutVars>
          <dgm:bulletEnabled val="1"/>
        </dgm:presLayoutVars>
      </dgm:prSet>
      <dgm:spPr/>
    </dgm:pt>
    <dgm:pt modelId="{243E357E-BE3E-4D00-BF0E-374460409FE1}" type="pres">
      <dgm:prSet presAssocID="{FE22C71E-C186-4FF7-A4D3-09284116C538}" presName="sibTrans" presStyleCnt="0"/>
      <dgm:spPr/>
    </dgm:pt>
    <dgm:pt modelId="{79E27FA7-D620-4834-BCF0-AD633C1EF0EB}" type="pres">
      <dgm:prSet presAssocID="{E02EC772-E606-44E9-A07E-E6418A3D8B28}" presName="textNode" presStyleLbl="node1" presStyleIdx="1" presStyleCnt="9">
        <dgm:presLayoutVars>
          <dgm:bulletEnabled val="1"/>
        </dgm:presLayoutVars>
      </dgm:prSet>
      <dgm:spPr/>
    </dgm:pt>
    <dgm:pt modelId="{D7FCDFDE-785D-46C2-9C3D-D725F13F4863}" type="pres">
      <dgm:prSet presAssocID="{DDD94321-B651-4BF4-A63E-F9E839F8D63B}" presName="sibTrans" presStyleCnt="0"/>
      <dgm:spPr/>
    </dgm:pt>
    <dgm:pt modelId="{1378C346-516D-45CD-AFE6-DFC90414B798}" type="pres">
      <dgm:prSet presAssocID="{6E2E6B4C-98E3-4513-98CD-878D913D6E96}" presName="textNode" presStyleLbl="node1" presStyleIdx="2" presStyleCnt="9">
        <dgm:presLayoutVars>
          <dgm:bulletEnabled val="1"/>
        </dgm:presLayoutVars>
      </dgm:prSet>
      <dgm:spPr/>
    </dgm:pt>
    <dgm:pt modelId="{AAD65D4B-5D56-4290-86A3-242B89196A72}" type="pres">
      <dgm:prSet presAssocID="{1658E8B7-BC38-4576-8DEC-EB749F91EAA7}" presName="sibTrans" presStyleCnt="0"/>
      <dgm:spPr/>
    </dgm:pt>
    <dgm:pt modelId="{0F555785-2E58-498A-B546-87808F8667F6}" type="pres">
      <dgm:prSet presAssocID="{CE54CE4D-AB61-4983-BCF0-388A54C9C055}" presName="textNode" presStyleLbl="node1" presStyleIdx="3" presStyleCnt="9">
        <dgm:presLayoutVars>
          <dgm:bulletEnabled val="1"/>
        </dgm:presLayoutVars>
      </dgm:prSet>
      <dgm:spPr/>
    </dgm:pt>
    <dgm:pt modelId="{FD2DD7E4-87AB-4FBD-BC64-252FC914303E}" type="pres">
      <dgm:prSet presAssocID="{FBB21CD7-1F7E-4568-9B29-EB5062EBDCB1}" presName="sibTrans" presStyleCnt="0"/>
      <dgm:spPr/>
    </dgm:pt>
    <dgm:pt modelId="{B4EF4D4C-00E1-49A7-B962-A6B091C93BEF}" type="pres">
      <dgm:prSet presAssocID="{9F78B3A3-D827-46F1-85BD-94F14541BFAB}" presName="textNode" presStyleLbl="node1" presStyleIdx="4" presStyleCnt="9">
        <dgm:presLayoutVars>
          <dgm:bulletEnabled val="1"/>
        </dgm:presLayoutVars>
      </dgm:prSet>
      <dgm:spPr/>
    </dgm:pt>
    <dgm:pt modelId="{6A8E33D6-37A9-4C9F-BD21-E15F547D346C}" type="pres">
      <dgm:prSet presAssocID="{A577FE0B-5618-49E6-8EAD-5F737DCC43E4}" presName="sibTrans" presStyleCnt="0"/>
      <dgm:spPr/>
    </dgm:pt>
    <dgm:pt modelId="{79494371-C3A2-4EC5-8760-4B23C448CA93}" type="pres">
      <dgm:prSet presAssocID="{06509B3F-5D28-43CE-8B24-D91D2B7F4561}" presName="textNode" presStyleLbl="node1" presStyleIdx="5" presStyleCnt="9">
        <dgm:presLayoutVars>
          <dgm:bulletEnabled val="1"/>
        </dgm:presLayoutVars>
      </dgm:prSet>
      <dgm:spPr/>
    </dgm:pt>
    <dgm:pt modelId="{3372A462-5E2B-4B54-BFE9-73BEB37C3D01}" type="pres">
      <dgm:prSet presAssocID="{EA376BD8-0D6E-493D-8163-B409FA81F3EF}" presName="sibTrans" presStyleCnt="0"/>
      <dgm:spPr/>
    </dgm:pt>
    <dgm:pt modelId="{1925C495-E578-4079-A19C-9D6856787908}" type="pres">
      <dgm:prSet presAssocID="{3656BCE4-9B58-48F6-AFE8-648BAACD8AA1}" presName="textNode" presStyleLbl="node1" presStyleIdx="6" presStyleCnt="9">
        <dgm:presLayoutVars>
          <dgm:bulletEnabled val="1"/>
        </dgm:presLayoutVars>
      </dgm:prSet>
      <dgm:spPr/>
    </dgm:pt>
    <dgm:pt modelId="{EE52306F-CC5F-4F1B-BECC-63B6A342496C}" type="pres">
      <dgm:prSet presAssocID="{50D691D6-8106-45C4-9217-D7F8B72577CE}" presName="sibTrans" presStyleCnt="0"/>
      <dgm:spPr/>
    </dgm:pt>
    <dgm:pt modelId="{9914632F-961E-4039-AC12-6FBD19CC5A72}" type="pres">
      <dgm:prSet presAssocID="{67508207-A1FD-45DC-A3FE-B8B2431A0F4D}" presName="textNode" presStyleLbl="node1" presStyleIdx="7" presStyleCnt="9">
        <dgm:presLayoutVars>
          <dgm:bulletEnabled val="1"/>
        </dgm:presLayoutVars>
      </dgm:prSet>
      <dgm:spPr/>
    </dgm:pt>
    <dgm:pt modelId="{0E8FEC67-240A-46B5-BBAB-48C1743C0929}" type="pres">
      <dgm:prSet presAssocID="{D12D343F-7596-41D2-9D6B-0C5D5896E887}" presName="sibTrans" presStyleCnt="0"/>
      <dgm:spPr/>
    </dgm:pt>
    <dgm:pt modelId="{329C2CCD-692B-4427-B3BD-8AF3A37DBCC7}" type="pres">
      <dgm:prSet presAssocID="{C7068770-8B50-427C-9D2A-B4F918DA017B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D3A8CE06-E1D9-406D-AF95-A1CCB9082FB1}" srcId="{02296E3A-BD28-4A4F-AFBE-049FD85FB4A4}" destId="{6E2E6B4C-98E3-4513-98CD-878D913D6E96}" srcOrd="2" destOrd="0" parTransId="{3AB7B2F5-3DE3-4BD7-969F-BEB4E872EA17}" sibTransId="{1658E8B7-BC38-4576-8DEC-EB749F91EAA7}"/>
    <dgm:cxn modelId="{5C15030F-B417-422F-8F40-EF1A45C77AEA}" type="presOf" srcId="{06509B3F-5D28-43CE-8B24-D91D2B7F4561}" destId="{79494371-C3A2-4EC5-8760-4B23C448CA93}" srcOrd="0" destOrd="0" presId="urn:microsoft.com/office/officeart/2005/8/layout/hProcess9"/>
    <dgm:cxn modelId="{4B6A2D15-AD4B-4A3C-9986-F866B563033F}" type="presOf" srcId="{A70B0CEB-F32B-4661-ACCC-E2C97535DAC2}" destId="{D081DF0C-7C2C-4E29-94ED-6443E9F9E0CD}" srcOrd="0" destOrd="0" presId="urn:microsoft.com/office/officeart/2005/8/layout/hProcess9"/>
    <dgm:cxn modelId="{EA25571B-80E0-402B-A85F-992EE8577FFA}" type="presOf" srcId="{9F78B3A3-D827-46F1-85BD-94F14541BFAB}" destId="{B4EF4D4C-00E1-49A7-B962-A6B091C93BEF}" srcOrd="0" destOrd="0" presId="urn:microsoft.com/office/officeart/2005/8/layout/hProcess9"/>
    <dgm:cxn modelId="{71C82C22-6A3C-47F4-8696-DB5569766E93}" type="presOf" srcId="{3656BCE4-9B58-48F6-AFE8-648BAACD8AA1}" destId="{1925C495-E578-4079-A19C-9D6856787908}" srcOrd="0" destOrd="0" presId="urn:microsoft.com/office/officeart/2005/8/layout/hProcess9"/>
    <dgm:cxn modelId="{32931F23-8F78-473F-A31C-8C097A5E7913}" srcId="{02296E3A-BD28-4A4F-AFBE-049FD85FB4A4}" destId="{C7068770-8B50-427C-9D2A-B4F918DA017B}" srcOrd="8" destOrd="0" parTransId="{0A52F8B2-06A7-4062-B7C6-206748A3CA1B}" sibTransId="{6CC93A71-E59B-4B6C-8751-3BE9895B395E}"/>
    <dgm:cxn modelId="{52ED783A-5F8F-40D6-A5F2-94904035E06B}" srcId="{02296E3A-BD28-4A4F-AFBE-049FD85FB4A4}" destId="{CE54CE4D-AB61-4983-BCF0-388A54C9C055}" srcOrd="3" destOrd="0" parTransId="{F09EC0C8-61B9-4840-B0B9-22550D2DCD5E}" sibTransId="{FBB21CD7-1F7E-4568-9B29-EB5062EBDCB1}"/>
    <dgm:cxn modelId="{3E07BD5B-46E5-48C9-80EE-D7CCA5A5A631}" type="presOf" srcId="{C7068770-8B50-427C-9D2A-B4F918DA017B}" destId="{329C2CCD-692B-4427-B3BD-8AF3A37DBCC7}" srcOrd="0" destOrd="0" presId="urn:microsoft.com/office/officeart/2005/8/layout/hProcess9"/>
    <dgm:cxn modelId="{6BED2842-17D3-4B4A-9F5B-4FD0EC92D772}" type="presOf" srcId="{CE54CE4D-AB61-4983-BCF0-388A54C9C055}" destId="{0F555785-2E58-498A-B546-87808F8667F6}" srcOrd="0" destOrd="0" presId="urn:microsoft.com/office/officeart/2005/8/layout/hProcess9"/>
    <dgm:cxn modelId="{D6BA156B-50A4-4768-A34F-D3CAE4C5B777}" srcId="{02296E3A-BD28-4A4F-AFBE-049FD85FB4A4}" destId="{A70B0CEB-F32B-4661-ACCC-E2C97535DAC2}" srcOrd="0" destOrd="0" parTransId="{409D4D2B-6EA0-43A7-8173-C8DBB536731F}" sibTransId="{FE22C71E-C186-4FF7-A4D3-09284116C538}"/>
    <dgm:cxn modelId="{ABE91780-A2D0-410A-9FB1-5A6668A248C3}" type="presOf" srcId="{E02EC772-E606-44E9-A07E-E6418A3D8B28}" destId="{79E27FA7-D620-4834-BCF0-AD633C1EF0EB}" srcOrd="0" destOrd="0" presId="urn:microsoft.com/office/officeart/2005/8/layout/hProcess9"/>
    <dgm:cxn modelId="{EA74C993-FE20-4E64-93C0-B183BAF1A8D1}" srcId="{02296E3A-BD28-4A4F-AFBE-049FD85FB4A4}" destId="{06509B3F-5D28-43CE-8B24-D91D2B7F4561}" srcOrd="5" destOrd="0" parTransId="{024B14CC-C441-4173-95D6-296CFB4440C5}" sibTransId="{EA376BD8-0D6E-493D-8163-B409FA81F3EF}"/>
    <dgm:cxn modelId="{D01ED7A2-D647-41D4-AAB0-6962253A972F}" srcId="{02296E3A-BD28-4A4F-AFBE-049FD85FB4A4}" destId="{9F78B3A3-D827-46F1-85BD-94F14541BFAB}" srcOrd="4" destOrd="0" parTransId="{679CF6DE-11BB-4B17-91C0-638783CD4A89}" sibTransId="{A577FE0B-5618-49E6-8EAD-5F737DCC43E4}"/>
    <dgm:cxn modelId="{42FE9BBC-83E4-4C36-8C93-ABFE99EB73E8}" type="presOf" srcId="{02296E3A-BD28-4A4F-AFBE-049FD85FB4A4}" destId="{53EC1DA5-2DDD-492C-8262-21616531FDEF}" srcOrd="0" destOrd="0" presId="urn:microsoft.com/office/officeart/2005/8/layout/hProcess9"/>
    <dgm:cxn modelId="{F439BCD9-B035-47D7-B560-7F4814C2AE2A}" srcId="{02296E3A-BD28-4A4F-AFBE-049FD85FB4A4}" destId="{67508207-A1FD-45DC-A3FE-B8B2431A0F4D}" srcOrd="7" destOrd="0" parTransId="{6E9F69CC-7AA2-4497-9445-A9734AD6D5B0}" sibTransId="{D12D343F-7596-41D2-9D6B-0C5D5896E887}"/>
    <dgm:cxn modelId="{98B853E6-0E27-4D4A-B50C-F285A15251C8}" srcId="{02296E3A-BD28-4A4F-AFBE-049FD85FB4A4}" destId="{E02EC772-E606-44E9-A07E-E6418A3D8B28}" srcOrd="1" destOrd="0" parTransId="{A13CDE15-C5CD-48F9-933F-DC9FDB3D4BFE}" sibTransId="{DDD94321-B651-4BF4-A63E-F9E839F8D63B}"/>
    <dgm:cxn modelId="{27CE66FC-FABF-4227-BF53-52D0D6644002}" srcId="{02296E3A-BD28-4A4F-AFBE-049FD85FB4A4}" destId="{3656BCE4-9B58-48F6-AFE8-648BAACD8AA1}" srcOrd="6" destOrd="0" parTransId="{7E365F7A-551E-448C-952F-E2BBDE732958}" sibTransId="{50D691D6-8106-45C4-9217-D7F8B72577CE}"/>
    <dgm:cxn modelId="{F73962FD-2EB2-4E5C-A620-EFA8A6BDFF65}" type="presOf" srcId="{67508207-A1FD-45DC-A3FE-B8B2431A0F4D}" destId="{9914632F-961E-4039-AC12-6FBD19CC5A72}" srcOrd="0" destOrd="0" presId="urn:microsoft.com/office/officeart/2005/8/layout/hProcess9"/>
    <dgm:cxn modelId="{9B6680FE-CF62-407A-A3C1-8827F7B0D41B}" type="presOf" srcId="{6E2E6B4C-98E3-4513-98CD-878D913D6E96}" destId="{1378C346-516D-45CD-AFE6-DFC90414B798}" srcOrd="0" destOrd="0" presId="urn:microsoft.com/office/officeart/2005/8/layout/hProcess9"/>
    <dgm:cxn modelId="{CF53B70F-EEEC-454D-B8C5-CDA65BC31DEA}" type="presParOf" srcId="{53EC1DA5-2DDD-492C-8262-21616531FDEF}" destId="{D7FEBAA4-0690-421F-B91C-34C8FF3E68A3}" srcOrd="0" destOrd="0" presId="urn:microsoft.com/office/officeart/2005/8/layout/hProcess9"/>
    <dgm:cxn modelId="{6BACB002-9702-4150-A662-50C2B4267703}" type="presParOf" srcId="{53EC1DA5-2DDD-492C-8262-21616531FDEF}" destId="{809FED16-AD8F-4ED4-93E0-16E8F1C0E67D}" srcOrd="1" destOrd="0" presId="urn:microsoft.com/office/officeart/2005/8/layout/hProcess9"/>
    <dgm:cxn modelId="{F484CF78-FDA2-4B88-9893-E229BB052DFC}" type="presParOf" srcId="{809FED16-AD8F-4ED4-93E0-16E8F1C0E67D}" destId="{D081DF0C-7C2C-4E29-94ED-6443E9F9E0CD}" srcOrd="0" destOrd="0" presId="urn:microsoft.com/office/officeart/2005/8/layout/hProcess9"/>
    <dgm:cxn modelId="{B133CD91-A237-40C4-B83C-64B641914582}" type="presParOf" srcId="{809FED16-AD8F-4ED4-93E0-16E8F1C0E67D}" destId="{243E357E-BE3E-4D00-BF0E-374460409FE1}" srcOrd="1" destOrd="0" presId="urn:microsoft.com/office/officeart/2005/8/layout/hProcess9"/>
    <dgm:cxn modelId="{04F40467-A11E-44EA-A908-0F4A5B700461}" type="presParOf" srcId="{809FED16-AD8F-4ED4-93E0-16E8F1C0E67D}" destId="{79E27FA7-D620-4834-BCF0-AD633C1EF0EB}" srcOrd="2" destOrd="0" presId="urn:microsoft.com/office/officeart/2005/8/layout/hProcess9"/>
    <dgm:cxn modelId="{321F9E70-A180-432E-9C09-941C1D510EA0}" type="presParOf" srcId="{809FED16-AD8F-4ED4-93E0-16E8F1C0E67D}" destId="{D7FCDFDE-785D-46C2-9C3D-D725F13F4863}" srcOrd="3" destOrd="0" presId="urn:microsoft.com/office/officeart/2005/8/layout/hProcess9"/>
    <dgm:cxn modelId="{94260C4B-066E-4355-8CC0-B9D2EFB709C5}" type="presParOf" srcId="{809FED16-AD8F-4ED4-93E0-16E8F1C0E67D}" destId="{1378C346-516D-45CD-AFE6-DFC90414B798}" srcOrd="4" destOrd="0" presId="urn:microsoft.com/office/officeart/2005/8/layout/hProcess9"/>
    <dgm:cxn modelId="{031588C1-DD48-4396-9CFC-2AE671B15DA3}" type="presParOf" srcId="{809FED16-AD8F-4ED4-93E0-16E8F1C0E67D}" destId="{AAD65D4B-5D56-4290-86A3-242B89196A72}" srcOrd="5" destOrd="0" presId="urn:microsoft.com/office/officeart/2005/8/layout/hProcess9"/>
    <dgm:cxn modelId="{F7D27788-DB84-4EBA-8182-88C2E0CB6ED4}" type="presParOf" srcId="{809FED16-AD8F-4ED4-93E0-16E8F1C0E67D}" destId="{0F555785-2E58-498A-B546-87808F8667F6}" srcOrd="6" destOrd="0" presId="urn:microsoft.com/office/officeart/2005/8/layout/hProcess9"/>
    <dgm:cxn modelId="{E8BA147D-9D12-49FD-87D0-20067F4C361C}" type="presParOf" srcId="{809FED16-AD8F-4ED4-93E0-16E8F1C0E67D}" destId="{FD2DD7E4-87AB-4FBD-BC64-252FC914303E}" srcOrd="7" destOrd="0" presId="urn:microsoft.com/office/officeart/2005/8/layout/hProcess9"/>
    <dgm:cxn modelId="{A2D6C304-6820-49E3-9441-D9EA956D6477}" type="presParOf" srcId="{809FED16-AD8F-4ED4-93E0-16E8F1C0E67D}" destId="{B4EF4D4C-00E1-49A7-B962-A6B091C93BEF}" srcOrd="8" destOrd="0" presId="urn:microsoft.com/office/officeart/2005/8/layout/hProcess9"/>
    <dgm:cxn modelId="{DCBD7B36-E526-4C20-A8C6-B68BA5E5C07A}" type="presParOf" srcId="{809FED16-AD8F-4ED4-93E0-16E8F1C0E67D}" destId="{6A8E33D6-37A9-4C9F-BD21-E15F547D346C}" srcOrd="9" destOrd="0" presId="urn:microsoft.com/office/officeart/2005/8/layout/hProcess9"/>
    <dgm:cxn modelId="{3E320E20-BC5B-4F51-AAD6-EC987C8E386E}" type="presParOf" srcId="{809FED16-AD8F-4ED4-93E0-16E8F1C0E67D}" destId="{79494371-C3A2-4EC5-8760-4B23C448CA93}" srcOrd="10" destOrd="0" presId="urn:microsoft.com/office/officeart/2005/8/layout/hProcess9"/>
    <dgm:cxn modelId="{694039E1-F220-4886-A32D-1C0CA552943F}" type="presParOf" srcId="{809FED16-AD8F-4ED4-93E0-16E8F1C0E67D}" destId="{3372A462-5E2B-4B54-BFE9-73BEB37C3D01}" srcOrd="11" destOrd="0" presId="urn:microsoft.com/office/officeart/2005/8/layout/hProcess9"/>
    <dgm:cxn modelId="{9377F8F8-CFEF-4C66-94AC-285404740422}" type="presParOf" srcId="{809FED16-AD8F-4ED4-93E0-16E8F1C0E67D}" destId="{1925C495-E578-4079-A19C-9D6856787908}" srcOrd="12" destOrd="0" presId="urn:microsoft.com/office/officeart/2005/8/layout/hProcess9"/>
    <dgm:cxn modelId="{FCD8D710-A0F5-40B5-A9F0-5EF4CFEF72C6}" type="presParOf" srcId="{809FED16-AD8F-4ED4-93E0-16E8F1C0E67D}" destId="{EE52306F-CC5F-4F1B-BECC-63B6A342496C}" srcOrd="13" destOrd="0" presId="urn:microsoft.com/office/officeart/2005/8/layout/hProcess9"/>
    <dgm:cxn modelId="{40EFDEE8-1049-42DB-85E1-4E544B141EA0}" type="presParOf" srcId="{809FED16-AD8F-4ED4-93E0-16E8F1C0E67D}" destId="{9914632F-961E-4039-AC12-6FBD19CC5A72}" srcOrd="14" destOrd="0" presId="urn:microsoft.com/office/officeart/2005/8/layout/hProcess9"/>
    <dgm:cxn modelId="{41D20293-8510-4967-A1D4-D5852D289E16}" type="presParOf" srcId="{809FED16-AD8F-4ED4-93E0-16E8F1C0E67D}" destId="{0E8FEC67-240A-46B5-BBAB-48C1743C0929}" srcOrd="15" destOrd="0" presId="urn:microsoft.com/office/officeart/2005/8/layout/hProcess9"/>
    <dgm:cxn modelId="{191DC303-5CD9-4EDE-9070-874E1C264445}" type="presParOf" srcId="{809FED16-AD8F-4ED4-93E0-16E8F1C0E67D}" destId="{329C2CCD-692B-4427-B3BD-8AF3A37DBCC7}" srcOrd="16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28E190-432B-4559-994C-D0DAD73FC3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0B49EC-8FCB-4828-97FB-F3119A19C539}">
      <dgm:prSet/>
      <dgm:spPr/>
      <dgm:t>
        <a:bodyPr/>
        <a:lstStyle/>
        <a:p>
          <a:r>
            <a:rPr lang="en-US"/>
            <a:t>🎯 Objetivo</a:t>
          </a:r>
        </a:p>
      </dgm:t>
    </dgm:pt>
    <dgm:pt modelId="{6FE9E542-47E6-47D3-85FB-159DF8AB6013}" type="parTrans" cxnId="{1A7D4572-F7B5-4535-B541-0D8790520D64}">
      <dgm:prSet/>
      <dgm:spPr/>
      <dgm:t>
        <a:bodyPr/>
        <a:lstStyle/>
        <a:p>
          <a:endParaRPr lang="en-US"/>
        </a:p>
      </dgm:t>
    </dgm:pt>
    <dgm:pt modelId="{DE62E278-55F8-4A7E-9BCA-DC266CF1ACF8}" type="sibTrans" cxnId="{1A7D4572-F7B5-4535-B541-0D8790520D64}">
      <dgm:prSet/>
      <dgm:spPr/>
      <dgm:t>
        <a:bodyPr/>
        <a:lstStyle/>
        <a:p>
          <a:endParaRPr lang="en-US"/>
        </a:p>
      </dgm:t>
    </dgm:pt>
    <dgm:pt modelId="{2F41B97C-41D9-43CD-B14D-811292796614}">
      <dgm:prSet/>
      <dgm:spPr/>
      <dgm:t>
        <a:bodyPr/>
        <a:lstStyle/>
        <a:p>
          <a:r>
            <a:rPr lang="en-US"/>
            <a:t>Que el cliente descubra su destino ideal de forma intuitiva y atractiva.</a:t>
          </a:r>
        </a:p>
      </dgm:t>
    </dgm:pt>
    <dgm:pt modelId="{E31EAFAE-CA5F-44AA-99C7-59072C239762}" type="parTrans" cxnId="{A09C5FC5-E92D-4B90-9814-645BACA92BDD}">
      <dgm:prSet/>
      <dgm:spPr/>
      <dgm:t>
        <a:bodyPr/>
        <a:lstStyle/>
        <a:p>
          <a:endParaRPr lang="en-US"/>
        </a:p>
      </dgm:t>
    </dgm:pt>
    <dgm:pt modelId="{CE17ADB5-FE01-4C2E-9EA4-D3F959337AE7}" type="sibTrans" cxnId="{A09C5FC5-E92D-4B90-9814-645BACA92BDD}">
      <dgm:prSet/>
      <dgm:spPr/>
      <dgm:t>
        <a:bodyPr/>
        <a:lstStyle/>
        <a:p>
          <a:endParaRPr lang="en-US"/>
        </a:p>
      </dgm:t>
    </dgm:pt>
    <dgm:pt modelId="{7845B4BD-D830-4E20-99BF-A99AAF5A2C16}">
      <dgm:prSet/>
      <dgm:spPr/>
      <dgm:t>
        <a:bodyPr/>
        <a:lstStyle/>
        <a:p>
          <a:r>
            <a:rPr lang="en-US"/>
            <a:t>1. Encabezado de bienvenida</a:t>
          </a:r>
        </a:p>
      </dgm:t>
    </dgm:pt>
    <dgm:pt modelId="{60D80FE1-75FA-4D1E-950B-87562E5DCE8F}" type="parTrans" cxnId="{0930D543-C278-4545-A7FD-203CACB9C3BA}">
      <dgm:prSet/>
      <dgm:spPr/>
      <dgm:t>
        <a:bodyPr/>
        <a:lstStyle/>
        <a:p>
          <a:endParaRPr lang="en-US"/>
        </a:p>
      </dgm:t>
    </dgm:pt>
    <dgm:pt modelId="{FCA84AFF-576B-4FEB-BF74-D28EAB297C17}" type="sibTrans" cxnId="{0930D543-C278-4545-A7FD-203CACB9C3BA}">
      <dgm:prSet/>
      <dgm:spPr/>
      <dgm:t>
        <a:bodyPr/>
        <a:lstStyle/>
        <a:p>
          <a:endParaRPr lang="en-US"/>
        </a:p>
      </dgm:t>
    </dgm:pt>
    <dgm:pt modelId="{3D646255-CFE6-4E08-B7AE-F1E16A15177F}">
      <dgm:prSet/>
      <dgm:spPr/>
      <dgm:t>
        <a:bodyPr/>
        <a:lstStyle/>
        <a:p>
          <a:r>
            <a:rPr lang="en-US"/>
            <a:t>“Descubre tu próximo destino ideal”</a:t>
          </a:r>
        </a:p>
      </dgm:t>
    </dgm:pt>
    <dgm:pt modelId="{97E99A2C-BE29-4ACB-B751-19068587F1AB}" type="parTrans" cxnId="{2C1A2464-250B-4FD6-8EDA-C1026A14E57E}">
      <dgm:prSet/>
      <dgm:spPr/>
      <dgm:t>
        <a:bodyPr/>
        <a:lstStyle/>
        <a:p>
          <a:endParaRPr lang="en-US"/>
        </a:p>
      </dgm:t>
    </dgm:pt>
    <dgm:pt modelId="{3AD55725-9FF5-432E-BA5F-53785F26D323}" type="sibTrans" cxnId="{2C1A2464-250B-4FD6-8EDA-C1026A14E57E}">
      <dgm:prSet/>
      <dgm:spPr/>
      <dgm:t>
        <a:bodyPr/>
        <a:lstStyle/>
        <a:p>
          <a:endParaRPr lang="en-US"/>
        </a:p>
      </dgm:t>
    </dgm:pt>
    <dgm:pt modelId="{56DC988C-C8AD-448A-8AD6-9257A022856C}">
      <dgm:prSet/>
      <dgm:spPr/>
      <dgm:t>
        <a:bodyPr/>
        <a:lstStyle/>
        <a:p>
          <a:r>
            <a:rPr lang="en-US"/>
            <a:t>2. Formulario de preferencias</a:t>
          </a:r>
        </a:p>
      </dgm:t>
    </dgm:pt>
    <dgm:pt modelId="{18531D7D-9913-4EA7-BC73-53C289EAA92B}" type="parTrans" cxnId="{2E261BEB-4929-4E9C-B91F-B5DC1231B60E}">
      <dgm:prSet/>
      <dgm:spPr/>
      <dgm:t>
        <a:bodyPr/>
        <a:lstStyle/>
        <a:p>
          <a:endParaRPr lang="en-US"/>
        </a:p>
      </dgm:t>
    </dgm:pt>
    <dgm:pt modelId="{59681DF1-326E-4DF8-886E-4D88A1C45E30}" type="sibTrans" cxnId="{2E261BEB-4929-4E9C-B91F-B5DC1231B60E}">
      <dgm:prSet/>
      <dgm:spPr/>
      <dgm:t>
        <a:bodyPr/>
        <a:lstStyle/>
        <a:p>
          <a:endParaRPr lang="en-US"/>
        </a:p>
      </dgm:t>
    </dgm:pt>
    <dgm:pt modelId="{7A6EE5FD-B607-4AA4-B783-C7198FEEECBD}">
      <dgm:prSet/>
      <dgm:spPr/>
      <dgm:t>
        <a:bodyPr/>
        <a:lstStyle/>
        <a:p>
          <a:r>
            <a:rPr lang="en-US" dirty="0"/>
            <a:t>Tipo de </a:t>
          </a:r>
          <a:r>
            <a:rPr lang="en-US" dirty="0" err="1"/>
            <a:t>viajero</a:t>
          </a:r>
          <a:r>
            <a:rPr lang="en-US" dirty="0"/>
            <a:t> (</a:t>
          </a:r>
          <a:r>
            <a:rPr lang="en-US" dirty="0" err="1"/>
            <a:t>Aventurero</a:t>
          </a:r>
          <a:r>
            <a:rPr lang="en-US" dirty="0"/>
            <a:t>, Cultural, Fiestero…)</a:t>
          </a:r>
        </a:p>
      </dgm:t>
    </dgm:pt>
    <dgm:pt modelId="{F36441F5-AF0D-41E4-82EC-B3884445FC1F}" type="parTrans" cxnId="{32D2D188-845E-47CB-B797-1FC78A0C6DFC}">
      <dgm:prSet/>
      <dgm:spPr/>
      <dgm:t>
        <a:bodyPr/>
        <a:lstStyle/>
        <a:p>
          <a:endParaRPr lang="en-US"/>
        </a:p>
      </dgm:t>
    </dgm:pt>
    <dgm:pt modelId="{20D9A148-76E9-4DA3-9979-28175EC2CE4C}" type="sibTrans" cxnId="{32D2D188-845E-47CB-B797-1FC78A0C6DFC}">
      <dgm:prSet/>
      <dgm:spPr/>
      <dgm:t>
        <a:bodyPr/>
        <a:lstStyle/>
        <a:p>
          <a:endParaRPr lang="en-US"/>
        </a:p>
      </dgm:t>
    </dgm:pt>
    <dgm:pt modelId="{3DEF793E-6BD5-492A-8DA5-88E7DAEEE873}">
      <dgm:prSet/>
      <dgm:spPr/>
      <dgm:t>
        <a:bodyPr/>
        <a:lstStyle/>
        <a:p>
          <a:r>
            <a:rPr lang="en-US" dirty="0" err="1"/>
            <a:t>Temporada</a:t>
          </a:r>
          <a:r>
            <a:rPr lang="en-US" dirty="0"/>
            <a:t> (Primavera, Verano, </a:t>
          </a:r>
          <a:r>
            <a:rPr lang="en-US" dirty="0" err="1"/>
            <a:t>Otoño</a:t>
          </a:r>
          <a:r>
            <a:rPr lang="en-US" dirty="0"/>
            <a:t>, </a:t>
          </a:r>
          <a:r>
            <a:rPr lang="en-US" dirty="0" err="1"/>
            <a:t>Invierno</a:t>
          </a:r>
          <a:r>
            <a:rPr lang="en-US" dirty="0"/>
            <a:t>)</a:t>
          </a:r>
        </a:p>
      </dgm:t>
    </dgm:pt>
    <dgm:pt modelId="{9B668A8B-F756-44E6-96C0-7619FC2D2DDB}" type="parTrans" cxnId="{69E50309-C1C4-4CEC-8BB3-B58D68882850}">
      <dgm:prSet/>
      <dgm:spPr/>
      <dgm:t>
        <a:bodyPr/>
        <a:lstStyle/>
        <a:p>
          <a:endParaRPr lang="en-US"/>
        </a:p>
      </dgm:t>
    </dgm:pt>
    <dgm:pt modelId="{52561E27-E9CD-4B3D-B996-A694FA8FD807}" type="sibTrans" cxnId="{69E50309-C1C4-4CEC-8BB3-B58D68882850}">
      <dgm:prSet/>
      <dgm:spPr/>
      <dgm:t>
        <a:bodyPr/>
        <a:lstStyle/>
        <a:p>
          <a:endParaRPr lang="en-US"/>
        </a:p>
      </dgm:t>
    </dgm:pt>
    <dgm:pt modelId="{11B0BF2B-7252-44EF-9CD8-3243F599E11D}">
      <dgm:prSet/>
      <dgm:spPr/>
      <dgm:t>
        <a:bodyPr/>
        <a:lstStyle/>
        <a:p>
          <a:r>
            <a:rPr lang="en-US" dirty="0"/>
            <a:t>Tipo de </a:t>
          </a:r>
          <a:r>
            <a:rPr lang="en-US" dirty="0" err="1"/>
            <a:t>entorno</a:t>
          </a:r>
          <a:r>
            <a:rPr lang="en-US" dirty="0"/>
            <a:t> (Playa, Montaña, Ciudad…)</a:t>
          </a:r>
        </a:p>
      </dgm:t>
    </dgm:pt>
    <dgm:pt modelId="{1E550BBF-DE87-47E9-AFF2-7F68332DF64C}" type="parTrans" cxnId="{FA08B0D8-B246-42CF-A09E-9A5A4C9580AA}">
      <dgm:prSet/>
      <dgm:spPr/>
      <dgm:t>
        <a:bodyPr/>
        <a:lstStyle/>
        <a:p>
          <a:endParaRPr lang="en-US"/>
        </a:p>
      </dgm:t>
    </dgm:pt>
    <dgm:pt modelId="{0D5AF2E5-9E82-4AE5-B66A-2841101A76CF}" type="sibTrans" cxnId="{FA08B0D8-B246-42CF-A09E-9A5A4C9580AA}">
      <dgm:prSet/>
      <dgm:spPr/>
      <dgm:t>
        <a:bodyPr/>
        <a:lstStyle/>
        <a:p>
          <a:endParaRPr lang="en-US"/>
        </a:p>
      </dgm:t>
    </dgm:pt>
    <dgm:pt modelId="{00CAADD9-7E0A-4AE3-925A-D3E83C41FCAE}">
      <dgm:prSet/>
      <dgm:spPr/>
      <dgm:t>
        <a:bodyPr/>
        <a:lstStyle/>
        <a:p>
          <a:r>
            <a:rPr lang="en-US"/>
            <a:t>3. Botón de búsqueda</a:t>
          </a:r>
        </a:p>
      </dgm:t>
    </dgm:pt>
    <dgm:pt modelId="{94025F43-65F4-432D-89C9-ABCF49FB225D}" type="parTrans" cxnId="{86437774-4135-4BCD-BB28-3C68A88693D8}">
      <dgm:prSet/>
      <dgm:spPr/>
      <dgm:t>
        <a:bodyPr/>
        <a:lstStyle/>
        <a:p>
          <a:endParaRPr lang="en-US"/>
        </a:p>
      </dgm:t>
    </dgm:pt>
    <dgm:pt modelId="{4F2E0623-414D-42F5-A559-CDBF4E96305E}" type="sibTrans" cxnId="{86437774-4135-4BCD-BB28-3C68A88693D8}">
      <dgm:prSet/>
      <dgm:spPr/>
      <dgm:t>
        <a:bodyPr/>
        <a:lstStyle/>
        <a:p>
          <a:endParaRPr lang="en-US"/>
        </a:p>
      </dgm:t>
    </dgm:pt>
    <dgm:pt modelId="{9DB8B0E2-4261-48DA-9161-CD8D9E4AF955}">
      <dgm:prSet/>
      <dgm:spPr/>
      <dgm:t>
        <a:bodyPr/>
        <a:lstStyle/>
        <a:p>
          <a:r>
            <a:rPr lang="en-US"/>
            <a:t>🔍 “Buscar destino ideal”</a:t>
          </a:r>
        </a:p>
      </dgm:t>
    </dgm:pt>
    <dgm:pt modelId="{F12D1FD3-F46C-4849-82F0-CCA27487E658}" type="parTrans" cxnId="{052864EE-CF9C-4D02-B604-534BF0E86ABB}">
      <dgm:prSet/>
      <dgm:spPr/>
      <dgm:t>
        <a:bodyPr/>
        <a:lstStyle/>
        <a:p>
          <a:endParaRPr lang="en-US"/>
        </a:p>
      </dgm:t>
    </dgm:pt>
    <dgm:pt modelId="{FE82085F-1FBC-44D1-8A77-93C47EA1AD2D}" type="sibTrans" cxnId="{052864EE-CF9C-4D02-B604-534BF0E86ABB}">
      <dgm:prSet/>
      <dgm:spPr/>
      <dgm:t>
        <a:bodyPr/>
        <a:lstStyle/>
        <a:p>
          <a:endParaRPr lang="en-US"/>
        </a:p>
      </dgm:t>
    </dgm:pt>
    <dgm:pt modelId="{F23CAC04-085D-4413-BFE9-22894742D6BA}">
      <dgm:prSet/>
      <dgm:spPr/>
      <dgm:t>
        <a:bodyPr/>
        <a:lstStyle/>
        <a:p>
          <a:r>
            <a:rPr lang="en-US"/>
            <a:t>4. Resultado personalizado</a:t>
          </a:r>
        </a:p>
      </dgm:t>
    </dgm:pt>
    <dgm:pt modelId="{B915ABE9-DCE4-4AFF-9F2B-DA30352DE593}" type="parTrans" cxnId="{1B2FF1EB-CA92-4FAF-8AAC-6F35A652A2D8}">
      <dgm:prSet/>
      <dgm:spPr/>
      <dgm:t>
        <a:bodyPr/>
        <a:lstStyle/>
        <a:p>
          <a:endParaRPr lang="en-US"/>
        </a:p>
      </dgm:t>
    </dgm:pt>
    <dgm:pt modelId="{C2025DC0-2A3A-43A9-928F-E4280886CCBB}" type="sibTrans" cxnId="{1B2FF1EB-CA92-4FAF-8AAC-6F35A652A2D8}">
      <dgm:prSet/>
      <dgm:spPr/>
      <dgm:t>
        <a:bodyPr/>
        <a:lstStyle/>
        <a:p>
          <a:endParaRPr lang="en-US"/>
        </a:p>
      </dgm:t>
    </dgm:pt>
    <dgm:pt modelId="{59A46E7C-FA1D-4E50-B3A7-5D1B1E06D6E2}">
      <dgm:prSet/>
      <dgm:spPr/>
      <dgm:t>
        <a:bodyPr/>
        <a:lstStyle/>
        <a:p>
          <a:r>
            <a:rPr lang="en-US"/>
            <a:t>Nombre del destino</a:t>
          </a:r>
        </a:p>
      </dgm:t>
    </dgm:pt>
    <dgm:pt modelId="{9394E670-6748-4EC9-9EA3-30D612E4DC90}" type="parTrans" cxnId="{AB0CF918-C23F-47C1-A7D5-D5F3424C4DE9}">
      <dgm:prSet/>
      <dgm:spPr/>
      <dgm:t>
        <a:bodyPr/>
        <a:lstStyle/>
        <a:p>
          <a:endParaRPr lang="en-US"/>
        </a:p>
      </dgm:t>
    </dgm:pt>
    <dgm:pt modelId="{B60D1BBC-6CCE-461E-9844-5C610A4EB0B1}" type="sibTrans" cxnId="{AB0CF918-C23F-47C1-A7D5-D5F3424C4DE9}">
      <dgm:prSet/>
      <dgm:spPr/>
      <dgm:t>
        <a:bodyPr/>
        <a:lstStyle/>
        <a:p>
          <a:endParaRPr lang="en-US"/>
        </a:p>
      </dgm:t>
    </dgm:pt>
    <dgm:pt modelId="{ED25A1BD-38F5-45D1-B4C7-5484F3E40E2A}">
      <dgm:prSet/>
      <dgm:spPr/>
      <dgm:t>
        <a:bodyPr/>
        <a:lstStyle/>
        <a:p>
          <a:r>
            <a:rPr lang="en-US"/>
            <a:t>Imagen atractiva</a:t>
          </a:r>
        </a:p>
      </dgm:t>
    </dgm:pt>
    <dgm:pt modelId="{06D0462A-C47D-415F-9265-AE029F898BD4}" type="parTrans" cxnId="{589C07CE-E9F0-4BCD-8FEE-F03EF85F3DA8}">
      <dgm:prSet/>
      <dgm:spPr/>
      <dgm:t>
        <a:bodyPr/>
        <a:lstStyle/>
        <a:p>
          <a:endParaRPr lang="en-US"/>
        </a:p>
      </dgm:t>
    </dgm:pt>
    <dgm:pt modelId="{F1C21A04-A512-4FE1-A39C-956F4BE2BCF6}" type="sibTrans" cxnId="{589C07CE-E9F0-4BCD-8FEE-F03EF85F3DA8}">
      <dgm:prSet/>
      <dgm:spPr/>
      <dgm:t>
        <a:bodyPr/>
        <a:lstStyle/>
        <a:p>
          <a:endParaRPr lang="en-US"/>
        </a:p>
      </dgm:t>
    </dgm:pt>
    <dgm:pt modelId="{039F6361-8A0C-40B4-BA73-8E87206AA4E2}">
      <dgm:prSet/>
      <dgm:spPr/>
      <dgm:t>
        <a:bodyPr/>
        <a:lstStyle/>
        <a:p>
          <a:r>
            <a:rPr lang="en-US" dirty="0" err="1"/>
            <a:t>Clima</a:t>
          </a:r>
          <a:r>
            <a:rPr lang="en-US" dirty="0"/>
            <a:t>, </a:t>
          </a:r>
          <a:r>
            <a:rPr lang="en-US" dirty="0" err="1"/>
            <a:t>eventos</a:t>
          </a:r>
          <a:r>
            <a:rPr lang="en-US" dirty="0"/>
            <a:t>, </a:t>
          </a:r>
          <a:r>
            <a:rPr lang="en-US" dirty="0" err="1"/>
            <a:t>actividades</a:t>
          </a:r>
          <a:r>
            <a:rPr lang="en-US" dirty="0"/>
            <a:t> </a:t>
          </a:r>
          <a:r>
            <a:rPr lang="en-US" dirty="0" err="1"/>
            <a:t>sugeridas</a:t>
          </a:r>
          <a:endParaRPr lang="en-US" dirty="0"/>
        </a:p>
      </dgm:t>
    </dgm:pt>
    <dgm:pt modelId="{410AC868-CEF7-46DE-8D68-8A661AB4063A}" type="parTrans" cxnId="{0C543353-45B6-4525-BA1B-696A13D211EA}">
      <dgm:prSet/>
      <dgm:spPr/>
      <dgm:t>
        <a:bodyPr/>
        <a:lstStyle/>
        <a:p>
          <a:endParaRPr lang="en-US"/>
        </a:p>
      </dgm:t>
    </dgm:pt>
    <dgm:pt modelId="{40048461-C85E-474B-A283-C32DCD876F56}" type="sibTrans" cxnId="{0C543353-45B6-4525-BA1B-696A13D211EA}">
      <dgm:prSet/>
      <dgm:spPr/>
      <dgm:t>
        <a:bodyPr/>
        <a:lstStyle/>
        <a:p>
          <a:endParaRPr lang="en-US"/>
        </a:p>
      </dgm:t>
    </dgm:pt>
    <dgm:pt modelId="{D13EA366-A28C-4067-91F5-899ECEF4B200}">
      <dgm:prSet/>
      <dgm:spPr/>
      <dgm:t>
        <a:bodyPr/>
        <a:lstStyle/>
        <a:p>
          <a:r>
            <a:rPr lang="en-US"/>
            <a:t>5. Funcionalidades extra</a:t>
          </a:r>
        </a:p>
      </dgm:t>
    </dgm:pt>
    <dgm:pt modelId="{51066A45-4CF4-4216-9E7C-D86442AF2477}" type="parTrans" cxnId="{2831D1C8-8E02-4B10-AC59-129DA76D6A07}">
      <dgm:prSet/>
      <dgm:spPr/>
      <dgm:t>
        <a:bodyPr/>
        <a:lstStyle/>
        <a:p>
          <a:endParaRPr lang="en-US"/>
        </a:p>
      </dgm:t>
    </dgm:pt>
    <dgm:pt modelId="{FD6B6518-A20B-4432-A5A2-3442ED5B6CA3}" type="sibTrans" cxnId="{2831D1C8-8E02-4B10-AC59-129DA76D6A07}">
      <dgm:prSet/>
      <dgm:spPr/>
      <dgm:t>
        <a:bodyPr/>
        <a:lstStyle/>
        <a:p>
          <a:endParaRPr lang="en-US"/>
        </a:p>
      </dgm:t>
    </dgm:pt>
    <dgm:pt modelId="{8F77B91B-BD6D-48A8-AA68-1BC00AAE0406}">
      <dgm:prSet/>
      <dgm:spPr/>
      <dgm:t>
        <a:bodyPr/>
        <a:lstStyle/>
        <a:p>
          <a:r>
            <a:rPr lang="en-US"/>
            <a:t>Ver otras recomendaciones</a:t>
          </a:r>
        </a:p>
      </dgm:t>
    </dgm:pt>
    <dgm:pt modelId="{412F55EE-E452-4B8C-93AD-5349AE379273}" type="parTrans" cxnId="{119C8281-CC94-4FBB-9938-EE6453BB254C}">
      <dgm:prSet/>
      <dgm:spPr/>
      <dgm:t>
        <a:bodyPr/>
        <a:lstStyle/>
        <a:p>
          <a:endParaRPr lang="en-US"/>
        </a:p>
      </dgm:t>
    </dgm:pt>
    <dgm:pt modelId="{D04BC5C8-6C1E-410A-B2F3-23FC769BD205}" type="sibTrans" cxnId="{119C8281-CC94-4FBB-9938-EE6453BB254C}">
      <dgm:prSet/>
      <dgm:spPr/>
      <dgm:t>
        <a:bodyPr/>
        <a:lstStyle/>
        <a:p>
          <a:endParaRPr lang="en-US"/>
        </a:p>
      </dgm:t>
    </dgm:pt>
    <dgm:pt modelId="{26CD3671-63B6-4BF4-B807-FA5579881D2A}">
      <dgm:prSet/>
      <dgm:spPr/>
      <dgm:t>
        <a:bodyPr/>
        <a:lstStyle/>
        <a:p>
          <a:r>
            <a:rPr lang="en-US"/>
            <a:t>Enviar destino por email</a:t>
          </a:r>
        </a:p>
      </dgm:t>
    </dgm:pt>
    <dgm:pt modelId="{E2A8F4F7-124F-4EDE-827B-A042A5062DA2}" type="parTrans" cxnId="{462F2A54-537F-44F3-B6AE-20FDB4C02E6D}">
      <dgm:prSet/>
      <dgm:spPr/>
      <dgm:t>
        <a:bodyPr/>
        <a:lstStyle/>
        <a:p>
          <a:endParaRPr lang="en-US"/>
        </a:p>
      </dgm:t>
    </dgm:pt>
    <dgm:pt modelId="{0597FF96-D445-4BFC-9C15-AB29D3326852}" type="sibTrans" cxnId="{462F2A54-537F-44F3-B6AE-20FDB4C02E6D}">
      <dgm:prSet/>
      <dgm:spPr/>
      <dgm:t>
        <a:bodyPr/>
        <a:lstStyle/>
        <a:p>
          <a:endParaRPr lang="en-US"/>
        </a:p>
      </dgm:t>
    </dgm:pt>
    <dgm:pt modelId="{269FDF8B-EC8C-4A86-B2DB-0F3D3FE5ECBA}">
      <dgm:prSet/>
      <dgm:spPr/>
      <dgm:t>
        <a:bodyPr/>
        <a:lstStyle/>
        <a:p>
          <a:r>
            <a:rPr lang="en-US"/>
            <a:t>Mapa o enlace a más info</a:t>
          </a:r>
        </a:p>
      </dgm:t>
    </dgm:pt>
    <dgm:pt modelId="{C7A7DE3B-4DB3-4252-9A2E-4597F1DFF6E1}" type="parTrans" cxnId="{C18B4C82-37D6-4BF5-BF4D-93EF418EC7AA}">
      <dgm:prSet/>
      <dgm:spPr/>
      <dgm:t>
        <a:bodyPr/>
        <a:lstStyle/>
        <a:p>
          <a:endParaRPr lang="en-US"/>
        </a:p>
      </dgm:t>
    </dgm:pt>
    <dgm:pt modelId="{2FDDC7ED-75C2-4CD2-877F-9BA4CCD429F9}" type="sibTrans" cxnId="{C18B4C82-37D6-4BF5-BF4D-93EF418EC7AA}">
      <dgm:prSet/>
      <dgm:spPr/>
      <dgm:t>
        <a:bodyPr/>
        <a:lstStyle/>
        <a:p>
          <a:endParaRPr lang="en-US"/>
        </a:p>
      </dgm:t>
    </dgm:pt>
    <dgm:pt modelId="{F597204B-AEA8-42BD-9CD1-EA6DB064A4CF}">
      <dgm:prSet/>
      <dgm:spPr/>
      <dgm:t>
        <a:bodyPr/>
        <a:lstStyle/>
        <a:p>
          <a:r>
            <a:rPr lang="en-US" dirty="0" err="1"/>
            <a:t>Justificación</a:t>
          </a:r>
          <a:r>
            <a:rPr lang="en-US" dirty="0"/>
            <a:t> </a:t>
          </a:r>
          <a:r>
            <a:rPr lang="en-US" dirty="0" err="1"/>
            <a:t>personalizada</a:t>
          </a:r>
          <a:r>
            <a:rPr lang="en-US" dirty="0"/>
            <a:t>.</a:t>
          </a:r>
        </a:p>
      </dgm:t>
    </dgm:pt>
    <dgm:pt modelId="{7CDD8D66-E48B-404F-A73C-667F15E93A11}" type="sibTrans" cxnId="{1E3609E2-5876-4AAB-AA7D-47E94E0C44C3}">
      <dgm:prSet/>
      <dgm:spPr/>
      <dgm:t>
        <a:bodyPr/>
        <a:lstStyle/>
        <a:p>
          <a:endParaRPr lang="en-US"/>
        </a:p>
      </dgm:t>
    </dgm:pt>
    <dgm:pt modelId="{9F04D2BB-9B8E-4C7E-9264-A2B1E21644A4}" type="parTrans" cxnId="{1E3609E2-5876-4AAB-AA7D-47E94E0C44C3}">
      <dgm:prSet/>
      <dgm:spPr/>
      <dgm:t>
        <a:bodyPr/>
        <a:lstStyle/>
        <a:p>
          <a:endParaRPr lang="en-US"/>
        </a:p>
      </dgm:t>
    </dgm:pt>
    <dgm:pt modelId="{628BECF9-3F94-496B-9EB7-62809A6CC9D6}" type="pres">
      <dgm:prSet presAssocID="{B928E190-432B-4559-994C-D0DAD73FC351}" presName="linear" presStyleCnt="0">
        <dgm:presLayoutVars>
          <dgm:animLvl val="lvl"/>
          <dgm:resizeHandles val="exact"/>
        </dgm:presLayoutVars>
      </dgm:prSet>
      <dgm:spPr/>
    </dgm:pt>
    <dgm:pt modelId="{2A683798-97A4-48DE-80C0-6FD88FAE77AC}" type="pres">
      <dgm:prSet presAssocID="{180B49EC-8FCB-4828-97FB-F3119A19C53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850E246-BCEF-4FF2-A0CF-5C9672B4BF81}" type="pres">
      <dgm:prSet presAssocID="{180B49EC-8FCB-4828-97FB-F3119A19C539}" presName="childText" presStyleLbl="revTx" presStyleIdx="0" presStyleCnt="6">
        <dgm:presLayoutVars>
          <dgm:bulletEnabled val="1"/>
        </dgm:presLayoutVars>
      </dgm:prSet>
      <dgm:spPr/>
    </dgm:pt>
    <dgm:pt modelId="{74B67347-6678-4EA0-BAF4-6AD8D1BDDED9}" type="pres">
      <dgm:prSet presAssocID="{7845B4BD-D830-4E20-99BF-A99AAF5A2C1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D9AA97F-55B8-443B-8FD3-E7285E8861A4}" type="pres">
      <dgm:prSet presAssocID="{7845B4BD-D830-4E20-99BF-A99AAF5A2C16}" presName="childText" presStyleLbl="revTx" presStyleIdx="1" presStyleCnt="6">
        <dgm:presLayoutVars>
          <dgm:bulletEnabled val="1"/>
        </dgm:presLayoutVars>
      </dgm:prSet>
      <dgm:spPr/>
    </dgm:pt>
    <dgm:pt modelId="{8610F57E-BF67-43BC-8C72-2016AC956E36}" type="pres">
      <dgm:prSet presAssocID="{56DC988C-C8AD-448A-8AD6-9257A022856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41A147B-595A-49FB-AA0E-59320620C4F6}" type="pres">
      <dgm:prSet presAssocID="{56DC988C-C8AD-448A-8AD6-9257A022856C}" presName="childText" presStyleLbl="revTx" presStyleIdx="2" presStyleCnt="6">
        <dgm:presLayoutVars>
          <dgm:bulletEnabled val="1"/>
        </dgm:presLayoutVars>
      </dgm:prSet>
      <dgm:spPr/>
    </dgm:pt>
    <dgm:pt modelId="{AAE683CD-0846-48B2-9B02-99A6F75BCB4A}" type="pres">
      <dgm:prSet presAssocID="{00CAADD9-7E0A-4AE3-925A-D3E83C41FCA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C5863F1-EEDD-4FE0-BF27-863EEB77B7AE}" type="pres">
      <dgm:prSet presAssocID="{00CAADD9-7E0A-4AE3-925A-D3E83C41FCAE}" presName="childText" presStyleLbl="revTx" presStyleIdx="3" presStyleCnt="6">
        <dgm:presLayoutVars>
          <dgm:bulletEnabled val="1"/>
        </dgm:presLayoutVars>
      </dgm:prSet>
      <dgm:spPr/>
    </dgm:pt>
    <dgm:pt modelId="{71544101-BB60-47EE-AF3F-C4C67D8FAF6A}" type="pres">
      <dgm:prSet presAssocID="{F23CAC04-085D-4413-BFE9-22894742D6B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2822AB4-3E6F-4F33-9182-A520664C46A8}" type="pres">
      <dgm:prSet presAssocID="{F23CAC04-085D-4413-BFE9-22894742D6BA}" presName="childText" presStyleLbl="revTx" presStyleIdx="4" presStyleCnt="6">
        <dgm:presLayoutVars>
          <dgm:bulletEnabled val="1"/>
        </dgm:presLayoutVars>
      </dgm:prSet>
      <dgm:spPr/>
    </dgm:pt>
    <dgm:pt modelId="{868BB020-1C9A-460E-B201-40348A116391}" type="pres">
      <dgm:prSet presAssocID="{D13EA366-A28C-4067-91F5-899ECEF4B200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AEBA305-0C86-4AB6-8A93-309DE9802322}" type="pres">
      <dgm:prSet presAssocID="{D13EA366-A28C-4067-91F5-899ECEF4B200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69E50309-C1C4-4CEC-8BB3-B58D68882850}" srcId="{56DC988C-C8AD-448A-8AD6-9257A022856C}" destId="{3DEF793E-6BD5-492A-8DA5-88E7DAEEE873}" srcOrd="1" destOrd="0" parTransId="{9B668A8B-F756-44E6-96C0-7619FC2D2DDB}" sibTransId="{52561E27-E9CD-4B3D-B996-A694FA8FD807}"/>
    <dgm:cxn modelId="{2458C00D-B3E3-47D7-A55A-A5D05D123203}" type="presOf" srcId="{269FDF8B-EC8C-4A86-B2DB-0F3D3FE5ECBA}" destId="{2AEBA305-0C86-4AB6-8A93-309DE9802322}" srcOrd="0" destOrd="2" presId="urn:microsoft.com/office/officeart/2005/8/layout/vList2"/>
    <dgm:cxn modelId="{AB0CF918-C23F-47C1-A7D5-D5F3424C4DE9}" srcId="{F23CAC04-085D-4413-BFE9-22894742D6BA}" destId="{59A46E7C-FA1D-4E50-B3A7-5D1B1E06D6E2}" srcOrd="0" destOrd="0" parTransId="{9394E670-6748-4EC9-9EA3-30D612E4DC90}" sibTransId="{B60D1BBC-6CCE-461E-9844-5C610A4EB0B1}"/>
    <dgm:cxn modelId="{5102B137-2C5C-415F-B189-90AD4B4BD8E4}" type="presOf" srcId="{F597204B-AEA8-42BD-9CD1-EA6DB064A4CF}" destId="{E2822AB4-3E6F-4F33-9182-A520664C46A8}" srcOrd="0" destOrd="3" presId="urn:microsoft.com/office/officeart/2005/8/layout/vList2"/>
    <dgm:cxn modelId="{2E8DBF61-076F-4BD5-90CB-AA3B808038FC}" type="presOf" srcId="{7A6EE5FD-B607-4AA4-B783-C7198FEEECBD}" destId="{641A147B-595A-49FB-AA0E-59320620C4F6}" srcOrd="0" destOrd="0" presId="urn:microsoft.com/office/officeart/2005/8/layout/vList2"/>
    <dgm:cxn modelId="{0930D543-C278-4545-A7FD-203CACB9C3BA}" srcId="{B928E190-432B-4559-994C-D0DAD73FC351}" destId="{7845B4BD-D830-4E20-99BF-A99AAF5A2C16}" srcOrd="1" destOrd="0" parTransId="{60D80FE1-75FA-4D1E-950B-87562E5DCE8F}" sibTransId="{FCA84AFF-576B-4FEB-BF74-D28EAB297C17}"/>
    <dgm:cxn modelId="{2C1A2464-250B-4FD6-8EDA-C1026A14E57E}" srcId="{7845B4BD-D830-4E20-99BF-A99AAF5A2C16}" destId="{3D646255-CFE6-4E08-B7AE-F1E16A15177F}" srcOrd="0" destOrd="0" parTransId="{97E99A2C-BE29-4ACB-B751-19068587F1AB}" sibTransId="{3AD55725-9FF5-432E-BA5F-53785F26D323}"/>
    <dgm:cxn modelId="{9865724C-E54D-48ED-AB9D-17287A7A64D0}" type="presOf" srcId="{7845B4BD-D830-4E20-99BF-A99AAF5A2C16}" destId="{74B67347-6678-4EA0-BAF4-6AD8D1BDDED9}" srcOrd="0" destOrd="0" presId="urn:microsoft.com/office/officeart/2005/8/layout/vList2"/>
    <dgm:cxn modelId="{30E8FB70-9571-45CF-AB52-CB8169371B4E}" type="presOf" srcId="{9DB8B0E2-4261-48DA-9161-CD8D9E4AF955}" destId="{3C5863F1-EEDD-4FE0-BF27-863EEB77B7AE}" srcOrd="0" destOrd="0" presId="urn:microsoft.com/office/officeart/2005/8/layout/vList2"/>
    <dgm:cxn modelId="{1A7D4572-F7B5-4535-B541-0D8790520D64}" srcId="{B928E190-432B-4559-994C-D0DAD73FC351}" destId="{180B49EC-8FCB-4828-97FB-F3119A19C539}" srcOrd="0" destOrd="0" parTransId="{6FE9E542-47E6-47D3-85FB-159DF8AB6013}" sibTransId="{DE62E278-55F8-4A7E-9BCA-DC266CF1ACF8}"/>
    <dgm:cxn modelId="{0C543353-45B6-4525-BA1B-696A13D211EA}" srcId="{F23CAC04-085D-4413-BFE9-22894742D6BA}" destId="{039F6361-8A0C-40B4-BA73-8E87206AA4E2}" srcOrd="2" destOrd="0" parTransId="{410AC868-CEF7-46DE-8D68-8A661AB4063A}" sibTransId="{40048461-C85E-474B-A283-C32DCD876F56}"/>
    <dgm:cxn modelId="{462F2A54-537F-44F3-B6AE-20FDB4C02E6D}" srcId="{D13EA366-A28C-4067-91F5-899ECEF4B200}" destId="{26CD3671-63B6-4BF4-B807-FA5579881D2A}" srcOrd="1" destOrd="0" parTransId="{E2A8F4F7-124F-4EDE-827B-A042A5062DA2}" sibTransId="{0597FF96-D445-4BFC-9C15-AB29D3326852}"/>
    <dgm:cxn modelId="{86437774-4135-4BCD-BB28-3C68A88693D8}" srcId="{B928E190-432B-4559-994C-D0DAD73FC351}" destId="{00CAADD9-7E0A-4AE3-925A-D3E83C41FCAE}" srcOrd="3" destOrd="0" parTransId="{94025F43-65F4-432D-89C9-ABCF49FB225D}" sibTransId="{4F2E0623-414D-42F5-A559-CDBF4E96305E}"/>
    <dgm:cxn modelId="{100A7475-D2E5-404A-AF34-C1DD3FF05E2F}" type="presOf" srcId="{3D646255-CFE6-4E08-B7AE-F1E16A15177F}" destId="{BD9AA97F-55B8-443B-8FD3-E7285E8861A4}" srcOrd="0" destOrd="0" presId="urn:microsoft.com/office/officeart/2005/8/layout/vList2"/>
    <dgm:cxn modelId="{E1D7FA7A-F44C-4117-B3F5-327261072DAB}" type="presOf" srcId="{039F6361-8A0C-40B4-BA73-8E87206AA4E2}" destId="{E2822AB4-3E6F-4F33-9182-A520664C46A8}" srcOrd="0" destOrd="2" presId="urn:microsoft.com/office/officeart/2005/8/layout/vList2"/>
    <dgm:cxn modelId="{119C8281-CC94-4FBB-9938-EE6453BB254C}" srcId="{D13EA366-A28C-4067-91F5-899ECEF4B200}" destId="{8F77B91B-BD6D-48A8-AA68-1BC00AAE0406}" srcOrd="0" destOrd="0" parTransId="{412F55EE-E452-4B8C-93AD-5349AE379273}" sibTransId="{D04BC5C8-6C1E-410A-B2F3-23FC769BD205}"/>
    <dgm:cxn modelId="{C18B4C82-37D6-4BF5-BF4D-93EF418EC7AA}" srcId="{D13EA366-A28C-4067-91F5-899ECEF4B200}" destId="{269FDF8B-EC8C-4A86-B2DB-0F3D3FE5ECBA}" srcOrd="2" destOrd="0" parTransId="{C7A7DE3B-4DB3-4252-9A2E-4597F1DFF6E1}" sibTransId="{2FDDC7ED-75C2-4CD2-877F-9BA4CCD429F9}"/>
    <dgm:cxn modelId="{EF128C87-8DF0-41B7-BCB8-111B3AA0F718}" type="presOf" srcId="{180B49EC-8FCB-4828-97FB-F3119A19C539}" destId="{2A683798-97A4-48DE-80C0-6FD88FAE77AC}" srcOrd="0" destOrd="0" presId="urn:microsoft.com/office/officeart/2005/8/layout/vList2"/>
    <dgm:cxn modelId="{32D2D188-845E-47CB-B797-1FC78A0C6DFC}" srcId="{56DC988C-C8AD-448A-8AD6-9257A022856C}" destId="{7A6EE5FD-B607-4AA4-B783-C7198FEEECBD}" srcOrd="0" destOrd="0" parTransId="{F36441F5-AF0D-41E4-82EC-B3884445FC1F}" sibTransId="{20D9A148-76E9-4DA3-9979-28175EC2CE4C}"/>
    <dgm:cxn modelId="{F0E41C96-394F-4101-BE59-4DEE52FE4732}" type="presOf" srcId="{B928E190-432B-4559-994C-D0DAD73FC351}" destId="{628BECF9-3F94-496B-9EB7-62809A6CC9D6}" srcOrd="0" destOrd="0" presId="urn:microsoft.com/office/officeart/2005/8/layout/vList2"/>
    <dgm:cxn modelId="{11F92096-3562-4EF0-8B0D-1A7F0704BD09}" type="presOf" srcId="{8F77B91B-BD6D-48A8-AA68-1BC00AAE0406}" destId="{2AEBA305-0C86-4AB6-8A93-309DE9802322}" srcOrd="0" destOrd="0" presId="urn:microsoft.com/office/officeart/2005/8/layout/vList2"/>
    <dgm:cxn modelId="{E205AB9B-459A-477F-8F20-E8EF5360D3B0}" type="presOf" srcId="{11B0BF2B-7252-44EF-9CD8-3243F599E11D}" destId="{641A147B-595A-49FB-AA0E-59320620C4F6}" srcOrd="0" destOrd="2" presId="urn:microsoft.com/office/officeart/2005/8/layout/vList2"/>
    <dgm:cxn modelId="{451CEBB8-F15A-4673-B362-58422C9CD571}" type="presOf" srcId="{2F41B97C-41D9-43CD-B14D-811292796614}" destId="{7850E246-BCEF-4FF2-A0CF-5C9672B4BF81}" srcOrd="0" destOrd="0" presId="urn:microsoft.com/office/officeart/2005/8/layout/vList2"/>
    <dgm:cxn modelId="{28AD9DC1-A324-401F-BA04-D6F7220292CD}" type="presOf" srcId="{26CD3671-63B6-4BF4-B807-FA5579881D2A}" destId="{2AEBA305-0C86-4AB6-8A93-309DE9802322}" srcOrd="0" destOrd="1" presId="urn:microsoft.com/office/officeart/2005/8/layout/vList2"/>
    <dgm:cxn modelId="{01D754C2-DF9B-4BB7-A901-D9FC84EF13EF}" type="presOf" srcId="{D13EA366-A28C-4067-91F5-899ECEF4B200}" destId="{868BB020-1C9A-460E-B201-40348A116391}" srcOrd="0" destOrd="0" presId="urn:microsoft.com/office/officeart/2005/8/layout/vList2"/>
    <dgm:cxn modelId="{A09C5FC5-E92D-4B90-9814-645BACA92BDD}" srcId="{180B49EC-8FCB-4828-97FB-F3119A19C539}" destId="{2F41B97C-41D9-43CD-B14D-811292796614}" srcOrd="0" destOrd="0" parTransId="{E31EAFAE-CA5F-44AA-99C7-59072C239762}" sibTransId="{CE17ADB5-FE01-4C2E-9EA4-D3F959337AE7}"/>
    <dgm:cxn modelId="{2831D1C8-8E02-4B10-AC59-129DA76D6A07}" srcId="{B928E190-432B-4559-994C-D0DAD73FC351}" destId="{D13EA366-A28C-4067-91F5-899ECEF4B200}" srcOrd="5" destOrd="0" parTransId="{51066A45-4CF4-4216-9E7C-D86442AF2477}" sibTransId="{FD6B6518-A20B-4432-A5A2-3442ED5B6CA3}"/>
    <dgm:cxn modelId="{3F9009C9-E2F0-4DEE-A458-A98144BD6E47}" type="presOf" srcId="{00CAADD9-7E0A-4AE3-925A-D3E83C41FCAE}" destId="{AAE683CD-0846-48B2-9B02-99A6F75BCB4A}" srcOrd="0" destOrd="0" presId="urn:microsoft.com/office/officeart/2005/8/layout/vList2"/>
    <dgm:cxn modelId="{4891EAC9-AEEC-48FA-A4DD-DF6220C64547}" type="presOf" srcId="{3DEF793E-6BD5-492A-8DA5-88E7DAEEE873}" destId="{641A147B-595A-49FB-AA0E-59320620C4F6}" srcOrd="0" destOrd="1" presId="urn:microsoft.com/office/officeart/2005/8/layout/vList2"/>
    <dgm:cxn modelId="{589C07CE-E9F0-4BCD-8FEE-F03EF85F3DA8}" srcId="{F23CAC04-085D-4413-BFE9-22894742D6BA}" destId="{ED25A1BD-38F5-45D1-B4C7-5484F3E40E2A}" srcOrd="1" destOrd="0" parTransId="{06D0462A-C47D-415F-9265-AE029F898BD4}" sibTransId="{F1C21A04-A512-4FE1-A39C-956F4BE2BCF6}"/>
    <dgm:cxn modelId="{BC271FD2-9276-404D-B27C-6ED83D788054}" type="presOf" srcId="{59A46E7C-FA1D-4E50-B3A7-5D1B1E06D6E2}" destId="{E2822AB4-3E6F-4F33-9182-A520664C46A8}" srcOrd="0" destOrd="0" presId="urn:microsoft.com/office/officeart/2005/8/layout/vList2"/>
    <dgm:cxn modelId="{FA08B0D8-B246-42CF-A09E-9A5A4C9580AA}" srcId="{56DC988C-C8AD-448A-8AD6-9257A022856C}" destId="{11B0BF2B-7252-44EF-9CD8-3243F599E11D}" srcOrd="2" destOrd="0" parTransId="{1E550BBF-DE87-47E9-AFF2-7F68332DF64C}" sibTransId="{0D5AF2E5-9E82-4AE5-B66A-2841101A76CF}"/>
    <dgm:cxn modelId="{2D1FF1DC-1E15-4452-8E25-79AA4678BC6D}" type="presOf" srcId="{F23CAC04-085D-4413-BFE9-22894742D6BA}" destId="{71544101-BB60-47EE-AF3F-C4C67D8FAF6A}" srcOrd="0" destOrd="0" presId="urn:microsoft.com/office/officeart/2005/8/layout/vList2"/>
    <dgm:cxn modelId="{1E3609E2-5876-4AAB-AA7D-47E94E0C44C3}" srcId="{F23CAC04-085D-4413-BFE9-22894742D6BA}" destId="{F597204B-AEA8-42BD-9CD1-EA6DB064A4CF}" srcOrd="3" destOrd="0" parTransId="{9F04D2BB-9B8E-4C7E-9264-A2B1E21644A4}" sibTransId="{7CDD8D66-E48B-404F-A73C-667F15E93A11}"/>
    <dgm:cxn modelId="{2E261BEB-4929-4E9C-B91F-B5DC1231B60E}" srcId="{B928E190-432B-4559-994C-D0DAD73FC351}" destId="{56DC988C-C8AD-448A-8AD6-9257A022856C}" srcOrd="2" destOrd="0" parTransId="{18531D7D-9913-4EA7-BC73-53C289EAA92B}" sibTransId="{59681DF1-326E-4DF8-886E-4D88A1C45E30}"/>
    <dgm:cxn modelId="{1B2FF1EB-CA92-4FAF-8AAC-6F35A652A2D8}" srcId="{B928E190-432B-4559-994C-D0DAD73FC351}" destId="{F23CAC04-085D-4413-BFE9-22894742D6BA}" srcOrd="4" destOrd="0" parTransId="{B915ABE9-DCE4-4AFF-9F2B-DA30352DE593}" sibTransId="{C2025DC0-2A3A-43A9-928F-E4280886CCBB}"/>
    <dgm:cxn modelId="{052864EE-CF9C-4D02-B604-534BF0E86ABB}" srcId="{00CAADD9-7E0A-4AE3-925A-D3E83C41FCAE}" destId="{9DB8B0E2-4261-48DA-9161-CD8D9E4AF955}" srcOrd="0" destOrd="0" parTransId="{F12D1FD3-F46C-4849-82F0-CCA27487E658}" sibTransId="{FE82085F-1FBC-44D1-8A77-93C47EA1AD2D}"/>
    <dgm:cxn modelId="{83E05CF0-33BB-4AD4-8161-A1F1F286436B}" type="presOf" srcId="{ED25A1BD-38F5-45D1-B4C7-5484F3E40E2A}" destId="{E2822AB4-3E6F-4F33-9182-A520664C46A8}" srcOrd="0" destOrd="1" presId="urn:microsoft.com/office/officeart/2005/8/layout/vList2"/>
    <dgm:cxn modelId="{74D1DFF1-8752-4056-BDE9-578A0132EC0D}" type="presOf" srcId="{56DC988C-C8AD-448A-8AD6-9257A022856C}" destId="{8610F57E-BF67-43BC-8C72-2016AC956E36}" srcOrd="0" destOrd="0" presId="urn:microsoft.com/office/officeart/2005/8/layout/vList2"/>
    <dgm:cxn modelId="{B685A140-F461-4F0A-A40B-BAB2E1B3498A}" type="presParOf" srcId="{628BECF9-3F94-496B-9EB7-62809A6CC9D6}" destId="{2A683798-97A4-48DE-80C0-6FD88FAE77AC}" srcOrd="0" destOrd="0" presId="urn:microsoft.com/office/officeart/2005/8/layout/vList2"/>
    <dgm:cxn modelId="{008916C2-1F78-4C15-8EA8-B5CC32E3A062}" type="presParOf" srcId="{628BECF9-3F94-496B-9EB7-62809A6CC9D6}" destId="{7850E246-BCEF-4FF2-A0CF-5C9672B4BF81}" srcOrd="1" destOrd="0" presId="urn:microsoft.com/office/officeart/2005/8/layout/vList2"/>
    <dgm:cxn modelId="{B72117E3-0268-42C2-854D-CCABC16D6713}" type="presParOf" srcId="{628BECF9-3F94-496B-9EB7-62809A6CC9D6}" destId="{74B67347-6678-4EA0-BAF4-6AD8D1BDDED9}" srcOrd="2" destOrd="0" presId="urn:microsoft.com/office/officeart/2005/8/layout/vList2"/>
    <dgm:cxn modelId="{B020810F-072B-4245-871D-736804D8FCCF}" type="presParOf" srcId="{628BECF9-3F94-496B-9EB7-62809A6CC9D6}" destId="{BD9AA97F-55B8-443B-8FD3-E7285E8861A4}" srcOrd="3" destOrd="0" presId="urn:microsoft.com/office/officeart/2005/8/layout/vList2"/>
    <dgm:cxn modelId="{950B7CE7-470B-4E1F-B7F2-E079BEB42D0B}" type="presParOf" srcId="{628BECF9-3F94-496B-9EB7-62809A6CC9D6}" destId="{8610F57E-BF67-43BC-8C72-2016AC956E36}" srcOrd="4" destOrd="0" presId="urn:microsoft.com/office/officeart/2005/8/layout/vList2"/>
    <dgm:cxn modelId="{D5DDA2E2-2635-4730-96CF-6B8105EED91A}" type="presParOf" srcId="{628BECF9-3F94-496B-9EB7-62809A6CC9D6}" destId="{641A147B-595A-49FB-AA0E-59320620C4F6}" srcOrd="5" destOrd="0" presId="urn:microsoft.com/office/officeart/2005/8/layout/vList2"/>
    <dgm:cxn modelId="{E174D648-CF29-4D15-AEE0-7C4684CFECB0}" type="presParOf" srcId="{628BECF9-3F94-496B-9EB7-62809A6CC9D6}" destId="{AAE683CD-0846-48B2-9B02-99A6F75BCB4A}" srcOrd="6" destOrd="0" presId="urn:microsoft.com/office/officeart/2005/8/layout/vList2"/>
    <dgm:cxn modelId="{0F16DA97-F353-4CE0-8087-411AD936A9B8}" type="presParOf" srcId="{628BECF9-3F94-496B-9EB7-62809A6CC9D6}" destId="{3C5863F1-EEDD-4FE0-BF27-863EEB77B7AE}" srcOrd="7" destOrd="0" presId="urn:microsoft.com/office/officeart/2005/8/layout/vList2"/>
    <dgm:cxn modelId="{6CDD3CD1-FF03-48A0-BFC0-5D52715DD512}" type="presParOf" srcId="{628BECF9-3F94-496B-9EB7-62809A6CC9D6}" destId="{71544101-BB60-47EE-AF3F-C4C67D8FAF6A}" srcOrd="8" destOrd="0" presId="urn:microsoft.com/office/officeart/2005/8/layout/vList2"/>
    <dgm:cxn modelId="{28BD71BF-76BB-4B93-9D17-24F17534C80C}" type="presParOf" srcId="{628BECF9-3F94-496B-9EB7-62809A6CC9D6}" destId="{E2822AB4-3E6F-4F33-9182-A520664C46A8}" srcOrd="9" destOrd="0" presId="urn:microsoft.com/office/officeart/2005/8/layout/vList2"/>
    <dgm:cxn modelId="{C930C1FC-C80A-434A-B672-EA63AE2017AC}" type="presParOf" srcId="{628BECF9-3F94-496B-9EB7-62809A6CC9D6}" destId="{868BB020-1C9A-460E-B201-40348A116391}" srcOrd="10" destOrd="0" presId="urn:microsoft.com/office/officeart/2005/8/layout/vList2"/>
    <dgm:cxn modelId="{A54A10E1-A0C3-40D9-9A09-9F550A32909A}" type="presParOf" srcId="{628BECF9-3F94-496B-9EB7-62809A6CC9D6}" destId="{2AEBA305-0C86-4AB6-8A93-309DE9802322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566D01-4A33-4618-BB22-4D646AA363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091F03-1054-4376-BE98-8C7CB808921E}">
      <dgm:prSet/>
      <dgm:spPr/>
      <dgm:t>
        <a:bodyPr/>
        <a:lstStyle/>
        <a:p>
          <a:r>
            <a:rPr lang="es-ES"/>
            <a:t>Markdown 🎒 ¡Descubre tu próximo destino ideal!</a:t>
          </a:r>
          <a:endParaRPr lang="en-US"/>
        </a:p>
      </dgm:t>
    </dgm:pt>
    <dgm:pt modelId="{E29B9E9F-D785-493B-9612-83F5C62C3D5E}" type="parTrans" cxnId="{D728F91B-9275-45C0-8D13-6CBB09D2C625}">
      <dgm:prSet/>
      <dgm:spPr/>
      <dgm:t>
        <a:bodyPr/>
        <a:lstStyle/>
        <a:p>
          <a:endParaRPr lang="en-US"/>
        </a:p>
      </dgm:t>
    </dgm:pt>
    <dgm:pt modelId="{A1DD241C-46E3-4D81-80D8-674BCA6DF8D2}" type="sibTrans" cxnId="{D728F91B-9275-45C0-8D13-6CBB09D2C625}">
      <dgm:prSet/>
      <dgm:spPr/>
      <dgm:t>
        <a:bodyPr/>
        <a:lstStyle/>
        <a:p>
          <a:endParaRPr lang="en-US"/>
        </a:p>
      </dgm:t>
    </dgm:pt>
    <dgm:pt modelId="{0C4E6EDB-D534-490A-9314-80AE4452025A}">
      <dgm:prSet/>
      <dgm:spPr/>
      <dgm:t>
        <a:bodyPr/>
        <a:lstStyle/>
        <a:p>
          <a:r>
            <a:rPr lang="en-US"/>
            <a:t>Formulario de preferencias: </a:t>
          </a:r>
        </a:p>
      </dgm:t>
    </dgm:pt>
    <dgm:pt modelId="{C16222A2-89CF-4235-8EA6-D8184C1AE686}" type="parTrans" cxnId="{CA12EBEA-DEE2-4189-A593-D131E7C54088}">
      <dgm:prSet/>
      <dgm:spPr/>
      <dgm:t>
        <a:bodyPr/>
        <a:lstStyle/>
        <a:p>
          <a:endParaRPr lang="en-US"/>
        </a:p>
      </dgm:t>
    </dgm:pt>
    <dgm:pt modelId="{FCF80F02-9C0B-4C43-9683-80133A14161D}" type="sibTrans" cxnId="{CA12EBEA-DEE2-4189-A593-D131E7C54088}">
      <dgm:prSet/>
      <dgm:spPr/>
      <dgm:t>
        <a:bodyPr/>
        <a:lstStyle/>
        <a:p>
          <a:endParaRPr lang="en-US"/>
        </a:p>
      </dgm:t>
    </dgm:pt>
    <dgm:pt modelId="{552623F5-4184-4734-A998-FFEDA11223B0}">
      <dgm:prSet/>
      <dgm:spPr/>
      <dgm:t>
        <a:bodyPr/>
        <a:lstStyle/>
        <a:p>
          <a:r>
            <a:rPr lang="es-ES"/>
            <a:t># Perfil del viajero</a:t>
          </a:r>
          <a:endParaRPr lang="en-US"/>
        </a:p>
      </dgm:t>
    </dgm:pt>
    <dgm:pt modelId="{107BD53F-017F-4BBB-8981-9541A4B8FC51}" type="parTrans" cxnId="{6B8B48F2-9D9D-4AC5-A90B-EA706E2BE1B3}">
      <dgm:prSet/>
      <dgm:spPr/>
      <dgm:t>
        <a:bodyPr/>
        <a:lstStyle/>
        <a:p>
          <a:endParaRPr lang="en-US"/>
        </a:p>
      </dgm:t>
    </dgm:pt>
    <dgm:pt modelId="{961036A3-D085-4E47-BF69-FA0DE7E05F62}" type="sibTrans" cxnId="{6B8B48F2-9D9D-4AC5-A90B-EA706E2BE1B3}">
      <dgm:prSet/>
      <dgm:spPr/>
      <dgm:t>
        <a:bodyPr/>
        <a:lstStyle/>
        <a:p>
          <a:endParaRPr lang="en-US"/>
        </a:p>
      </dgm:t>
    </dgm:pt>
    <dgm:pt modelId="{9D24C739-C468-4D79-91D0-D14FF963F83D}">
      <dgm:prSet/>
      <dgm:spPr/>
      <dgm:t>
        <a:bodyPr/>
        <a:lstStyle/>
        <a:p>
          <a:r>
            <a:rPr lang="es-ES" dirty="0" err="1"/>
            <a:t>st.selectbox</a:t>
          </a:r>
          <a:r>
            <a:rPr lang="es-ES" dirty="0"/>
            <a:t>("¿Cómo te defines como viajero?", ["Aventurero", "Tranquilo", "Cultural", "Fiestero", "Gastronómico", "Familiar"])</a:t>
          </a:r>
          <a:endParaRPr lang="en-US" dirty="0"/>
        </a:p>
      </dgm:t>
    </dgm:pt>
    <dgm:pt modelId="{A759A825-8075-4C32-BD39-E476FBABA6CA}" type="parTrans" cxnId="{2C99A736-CB40-4F6D-B6D7-5E2D805F3023}">
      <dgm:prSet/>
      <dgm:spPr/>
      <dgm:t>
        <a:bodyPr/>
        <a:lstStyle/>
        <a:p>
          <a:endParaRPr lang="en-US"/>
        </a:p>
      </dgm:t>
    </dgm:pt>
    <dgm:pt modelId="{22D9D825-7979-4F30-9FC0-F0346D837AED}" type="sibTrans" cxnId="{2C99A736-CB40-4F6D-B6D7-5E2D805F3023}">
      <dgm:prSet/>
      <dgm:spPr/>
      <dgm:t>
        <a:bodyPr/>
        <a:lstStyle/>
        <a:p>
          <a:endParaRPr lang="en-US"/>
        </a:p>
      </dgm:t>
    </dgm:pt>
    <dgm:pt modelId="{D7A8325D-D659-4C88-BC28-AD23204EBCE0}">
      <dgm:prSet/>
      <dgm:spPr/>
      <dgm:t>
        <a:bodyPr/>
        <a:lstStyle/>
        <a:p>
          <a:r>
            <a:rPr lang="es-ES"/>
            <a:t># Estación o mes del viaje</a:t>
          </a:r>
          <a:endParaRPr lang="en-US"/>
        </a:p>
      </dgm:t>
    </dgm:pt>
    <dgm:pt modelId="{02F19982-9FAA-40DA-9BBF-1F11A52163AD}" type="parTrans" cxnId="{1A44E532-AF7A-4DD2-A264-4E4F470ED39C}">
      <dgm:prSet/>
      <dgm:spPr/>
      <dgm:t>
        <a:bodyPr/>
        <a:lstStyle/>
        <a:p>
          <a:endParaRPr lang="en-US"/>
        </a:p>
      </dgm:t>
    </dgm:pt>
    <dgm:pt modelId="{8951EA6E-E635-49C0-B109-EBC42C939675}" type="sibTrans" cxnId="{1A44E532-AF7A-4DD2-A264-4E4F470ED39C}">
      <dgm:prSet/>
      <dgm:spPr/>
      <dgm:t>
        <a:bodyPr/>
        <a:lstStyle/>
        <a:p>
          <a:endParaRPr lang="en-US"/>
        </a:p>
      </dgm:t>
    </dgm:pt>
    <dgm:pt modelId="{9632A3C0-2252-4A39-A282-6C9C705E8B0E}">
      <dgm:prSet/>
      <dgm:spPr/>
      <dgm:t>
        <a:bodyPr/>
        <a:lstStyle/>
        <a:p>
          <a:r>
            <a:rPr lang="es-ES"/>
            <a:t>st.selectbox("¿Cuándo planeas viajar?", ["Enero", "Febrero", ..., "Diciembre"])</a:t>
          </a:r>
          <a:endParaRPr lang="en-US"/>
        </a:p>
      </dgm:t>
    </dgm:pt>
    <dgm:pt modelId="{0ECC50D2-0098-49C3-9D9E-0C4E5CDC3E69}" type="parTrans" cxnId="{85978671-2B78-4BD2-97E3-EF5B302E0F8B}">
      <dgm:prSet/>
      <dgm:spPr/>
      <dgm:t>
        <a:bodyPr/>
        <a:lstStyle/>
        <a:p>
          <a:endParaRPr lang="en-US"/>
        </a:p>
      </dgm:t>
    </dgm:pt>
    <dgm:pt modelId="{C0CBD049-B14D-49AE-961D-5DAC408F060B}" type="sibTrans" cxnId="{85978671-2B78-4BD2-97E3-EF5B302E0F8B}">
      <dgm:prSet/>
      <dgm:spPr/>
      <dgm:t>
        <a:bodyPr/>
        <a:lstStyle/>
        <a:p>
          <a:endParaRPr lang="en-US"/>
        </a:p>
      </dgm:t>
    </dgm:pt>
    <dgm:pt modelId="{30FF5F5F-D3AC-4BBE-8A7A-CAA66061BE5D}">
      <dgm:prSet/>
      <dgm:spPr/>
      <dgm:t>
        <a:bodyPr/>
        <a:lstStyle/>
        <a:p>
          <a:r>
            <a:rPr lang="es-ES"/>
            <a:t># Tipo de entorno preferido</a:t>
          </a:r>
          <a:endParaRPr lang="en-US"/>
        </a:p>
      </dgm:t>
    </dgm:pt>
    <dgm:pt modelId="{6E8AF03B-C18C-4267-8DBB-EC6FD98AE512}" type="parTrans" cxnId="{32E832AB-6470-41FE-BF92-14D2D5693CE4}">
      <dgm:prSet/>
      <dgm:spPr/>
      <dgm:t>
        <a:bodyPr/>
        <a:lstStyle/>
        <a:p>
          <a:endParaRPr lang="en-US"/>
        </a:p>
      </dgm:t>
    </dgm:pt>
    <dgm:pt modelId="{9F0C5316-BD8F-44E9-9E06-21CCB4FB0FA2}" type="sibTrans" cxnId="{32E832AB-6470-41FE-BF92-14D2D5693CE4}">
      <dgm:prSet/>
      <dgm:spPr/>
      <dgm:t>
        <a:bodyPr/>
        <a:lstStyle/>
        <a:p>
          <a:endParaRPr lang="en-US"/>
        </a:p>
      </dgm:t>
    </dgm:pt>
    <dgm:pt modelId="{AE63AF7C-44AB-4C10-A78F-40289D4FDC2F}">
      <dgm:prSet/>
      <dgm:spPr/>
      <dgm:t>
        <a:bodyPr/>
        <a:lstStyle/>
        <a:p>
          <a:r>
            <a:rPr lang="es-ES" dirty="0" err="1"/>
            <a:t>st.multiselect</a:t>
          </a:r>
          <a:r>
            <a:rPr lang="es-ES" dirty="0"/>
            <a:t>("¿Qué tipo de entorno te atrae?", ["Playa", "Montaña", "Ciudad", "Selva", "Desierto", "Isla"])</a:t>
          </a:r>
          <a:endParaRPr lang="en-US" dirty="0"/>
        </a:p>
      </dgm:t>
    </dgm:pt>
    <dgm:pt modelId="{5CDC6E43-E3F2-4B92-953E-E9D6ADB2F691}" type="parTrans" cxnId="{70B47D34-6425-4153-A1BC-2D6B6C8F52D1}">
      <dgm:prSet/>
      <dgm:spPr/>
      <dgm:t>
        <a:bodyPr/>
        <a:lstStyle/>
        <a:p>
          <a:endParaRPr lang="en-US"/>
        </a:p>
      </dgm:t>
    </dgm:pt>
    <dgm:pt modelId="{9480B4EE-9EC7-40C4-9B7E-C23BF693D4BF}" type="sibTrans" cxnId="{70B47D34-6425-4153-A1BC-2D6B6C8F52D1}">
      <dgm:prSet/>
      <dgm:spPr/>
      <dgm:t>
        <a:bodyPr/>
        <a:lstStyle/>
        <a:p>
          <a:endParaRPr lang="en-US"/>
        </a:p>
      </dgm:t>
    </dgm:pt>
    <dgm:pt modelId="{DB8D6278-2AA6-41EC-9419-B19737B70C4E}">
      <dgm:prSet/>
      <dgm:spPr/>
      <dgm:t>
        <a:bodyPr/>
        <a:lstStyle/>
        <a:p>
          <a:r>
            <a:rPr lang="en-US"/>
            <a:t>3. Botón de búsqueda: </a:t>
          </a:r>
          <a:r>
            <a:rPr lang="es-ES"/>
            <a:t>st.button("🔍 Buscar destino ideal")</a:t>
          </a:r>
          <a:endParaRPr lang="en-US"/>
        </a:p>
      </dgm:t>
    </dgm:pt>
    <dgm:pt modelId="{6AA2A444-8FC0-47C0-A8E8-35BF2920C402}" type="parTrans" cxnId="{AFD1056E-85E4-4199-B666-356029533F7F}">
      <dgm:prSet/>
      <dgm:spPr/>
      <dgm:t>
        <a:bodyPr/>
        <a:lstStyle/>
        <a:p>
          <a:endParaRPr lang="en-US"/>
        </a:p>
      </dgm:t>
    </dgm:pt>
    <dgm:pt modelId="{C1086C1F-BFFE-41B1-8E30-D2D839E3E8A1}" type="sibTrans" cxnId="{AFD1056E-85E4-4199-B666-356029533F7F}">
      <dgm:prSet/>
      <dgm:spPr/>
      <dgm:t>
        <a:bodyPr/>
        <a:lstStyle/>
        <a:p>
          <a:endParaRPr lang="en-US"/>
        </a:p>
      </dgm:t>
    </dgm:pt>
    <dgm:pt modelId="{DE64351E-9CDD-45D8-A8CC-9D301C753DD1}">
      <dgm:prSet/>
      <dgm:spPr/>
      <dgm:t>
        <a:bodyPr/>
        <a:lstStyle/>
        <a:p>
          <a:r>
            <a:rPr lang="en-US"/>
            <a:t>4. Resultado personalizado</a:t>
          </a:r>
        </a:p>
      </dgm:t>
    </dgm:pt>
    <dgm:pt modelId="{4E2A9D30-D076-4F80-8EB4-E0BD9E5E4685}" type="parTrans" cxnId="{28731D9B-4B27-437D-80A3-A5A177439D28}">
      <dgm:prSet/>
      <dgm:spPr/>
      <dgm:t>
        <a:bodyPr/>
        <a:lstStyle/>
        <a:p>
          <a:endParaRPr lang="en-US"/>
        </a:p>
      </dgm:t>
    </dgm:pt>
    <dgm:pt modelId="{13BDE768-481E-4A96-9C6D-44C6974A4891}" type="sibTrans" cxnId="{28731D9B-4B27-437D-80A3-A5A177439D28}">
      <dgm:prSet/>
      <dgm:spPr/>
      <dgm:t>
        <a:bodyPr/>
        <a:lstStyle/>
        <a:p>
          <a:endParaRPr lang="en-US"/>
        </a:p>
      </dgm:t>
    </dgm:pt>
    <dgm:pt modelId="{A294D096-3556-4C7D-BC63-39A1245EA8BF}">
      <dgm:prSet/>
      <dgm:spPr/>
      <dgm:t>
        <a:bodyPr/>
        <a:lstStyle/>
        <a:p>
          <a:r>
            <a:rPr lang="es-ES"/>
            <a:t>st.success("¡Te recomendamos: *Bali, Indonesia*! 🏖️")</a:t>
          </a:r>
          <a:endParaRPr lang="en-US"/>
        </a:p>
      </dgm:t>
    </dgm:pt>
    <dgm:pt modelId="{73758C34-7878-4C61-A49E-393075617A93}" type="parTrans" cxnId="{E8381251-D7FB-448E-AE89-164B5FC23E74}">
      <dgm:prSet/>
      <dgm:spPr/>
      <dgm:t>
        <a:bodyPr/>
        <a:lstStyle/>
        <a:p>
          <a:endParaRPr lang="en-US"/>
        </a:p>
      </dgm:t>
    </dgm:pt>
    <dgm:pt modelId="{6A4818C5-CD76-4BBD-81AF-FCA2D6CE6132}" type="sibTrans" cxnId="{E8381251-D7FB-448E-AE89-164B5FC23E74}">
      <dgm:prSet/>
      <dgm:spPr/>
      <dgm:t>
        <a:bodyPr/>
        <a:lstStyle/>
        <a:p>
          <a:endParaRPr lang="en-US"/>
        </a:p>
      </dgm:t>
    </dgm:pt>
    <dgm:pt modelId="{CFDD9142-E9E9-485B-B4FB-6E62EE0ADCAB}">
      <dgm:prSet/>
      <dgm:spPr/>
      <dgm:t>
        <a:bodyPr/>
        <a:lstStyle/>
        <a:p>
          <a:r>
            <a:rPr lang="es-ES"/>
            <a:t>st.image("bali.jpg")</a:t>
          </a:r>
          <a:endParaRPr lang="en-US"/>
        </a:p>
      </dgm:t>
    </dgm:pt>
    <dgm:pt modelId="{6AA67C09-B893-401A-875E-00611A39D51A}" type="parTrans" cxnId="{3FDDF3A7-27F7-49F6-A4EE-FFB323637A0E}">
      <dgm:prSet/>
      <dgm:spPr/>
      <dgm:t>
        <a:bodyPr/>
        <a:lstStyle/>
        <a:p>
          <a:endParaRPr lang="en-US"/>
        </a:p>
      </dgm:t>
    </dgm:pt>
    <dgm:pt modelId="{86D0DF7F-01EF-48ED-9ED2-8F03F3949EE6}" type="sibTrans" cxnId="{3FDDF3A7-27F7-49F6-A4EE-FFB323637A0E}">
      <dgm:prSet/>
      <dgm:spPr/>
      <dgm:t>
        <a:bodyPr/>
        <a:lstStyle/>
        <a:p>
          <a:endParaRPr lang="en-US"/>
        </a:p>
      </dgm:t>
    </dgm:pt>
    <dgm:pt modelId="{853A18AF-1B16-4F7D-8EE8-5A1EC972FE3F}">
      <dgm:prSet/>
      <dgm:spPr/>
      <dgm:t>
        <a:bodyPr/>
        <a:lstStyle/>
        <a:p>
          <a:r>
            <a:rPr lang="es-ES"/>
            <a:t>st.markdown("""</a:t>
          </a:r>
          <a:endParaRPr lang="en-US"/>
        </a:p>
      </dgm:t>
    </dgm:pt>
    <dgm:pt modelId="{F56B277D-F79D-420B-8E3D-CE8425EB049E}" type="parTrans" cxnId="{01EABD7E-767D-488D-A6F2-E03693C76352}">
      <dgm:prSet/>
      <dgm:spPr/>
      <dgm:t>
        <a:bodyPr/>
        <a:lstStyle/>
        <a:p>
          <a:endParaRPr lang="en-US"/>
        </a:p>
      </dgm:t>
    </dgm:pt>
    <dgm:pt modelId="{7C336FA3-0E85-4A63-BFA7-D89111D67CD4}" type="sibTrans" cxnId="{01EABD7E-767D-488D-A6F2-E03693C76352}">
      <dgm:prSet/>
      <dgm:spPr/>
      <dgm:t>
        <a:bodyPr/>
        <a:lstStyle/>
        <a:p>
          <a:endParaRPr lang="en-US"/>
        </a:p>
      </dgm:t>
    </dgm:pt>
    <dgm:pt modelId="{6A014EA3-1A7B-46A2-AEEB-28343F27D263}">
      <dgm:prSet/>
      <dgm:spPr/>
      <dgm:t>
        <a:bodyPr/>
        <a:lstStyle/>
        <a:p>
          <a:r>
            <a:rPr lang="es-ES"/>
            <a:t>**Clima:** Cálido todo el año ☀️  </a:t>
          </a:r>
          <a:endParaRPr lang="en-US"/>
        </a:p>
      </dgm:t>
    </dgm:pt>
    <dgm:pt modelId="{E274462A-8F6A-4287-A578-C1188851C57E}" type="parTrans" cxnId="{1B6C0EC6-D40A-4C90-8EA6-33BE9ED950D0}">
      <dgm:prSet/>
      <dgm:spPr/>
      <dgm:t>
        <a:bodyPr/>
        <a:lstStyle/>
        <a:p>
          <a:endParaRPr lang="en-US"/>
        </a:p>
      </dgm:t>
    </dgm:pt>
    <dgm:pt modelId="{24D5A95B-6A96-4F07-98E7-231547C90224}" type="sibTrans" cxnId="{1B6C0EC6-D40A-4C90-8EA6-33BE9ED950D0}">
      <dgm:prSet/>
      <dgm:spPr/>
      <dgm:t>
        <a:bodyPr/>
        <a:lstStyle/>
        <a:p>
          <a:endParaRPr lang="en-US"/>
        </a:p>
      </dgm:t>
    </dgm:pt>
    <dgm:pt modelId="{32932890-3824-423C-8582-C69D47524315}">
      <dgm:prSet/>
      <dgm:spPr/>
      <dgm:t>
        <a:bodyPr/>
        <a:lstStyle/>
        <a:p>
          <a:r>
            <a:rPr lang="es-ES"/>
            <a:t>**Actividades:** Surf, templos, vida nocturna  </a:t>
          </a:r>
          <a:endParaRPr lang="en-US"/>
        </a:p>
      </dgm:t>
    </dgm:pt>
    <dgm:pt modelId="{30813D5D-1EFA-4D14-8943-BF659779002C}" type="parTrans" cxnId="{ED9D365E-CE1E-4489-801A-8C0E025BEC81}">
      <dgm:prSet/>
      <dgm:spPr/>
      <dgm:t>
        <a:bodyPr/>
        <a:lstStyle/>
        <a:p>
          <a:endParaRPr lang="en-US"/>
        </a:p>
      </dgm:t>
    </dgm:pt>
    <dgm:pt modelId="{206DC196-C89B-4063-AC14-5593F3C4A149}" type="sibTrans" cxnId="{ED9D365E-CE1E-4489-801A-8C0E025BEC81}">
      <dgm:prSet/>
      <dgm:spPr/>
      <dgm:t>
        <a:bodyPr/>
        <a:lstStyle/>
        <a:p>
          <a:endParaRPr lang="en-US"/>
        </a:p>
      </dgm:t>
    </dgm:pt>
    <dgm:pt modelId="{A80114F7-6711-444E-8210-782598E1BCB1}">
      <dgm:prSet/>
      <dgm:spPr/>
      <dgm:t>
        <a:bodyPr/>
        <a:lstStyle/>
        <a:p>
          <a:r>
            <a:rPr lang="es-ES"/>
            <a:t>**Por qué Bali:** Se ajusta a tu perfil fiestero + clima cálido + destino exótico</a:t>
          </a:r>
          <a:endParaRPr lang="en-US"/>
        </a:p>
      </dgm:t>
    </dgm:pt>
    <dgm:pt modelId="{1077EE97-639B-4FE6-A152-3236A2E1D936}" type="parTrans" cxnId="{335DC900-F57E-4E76-879F-452431D1F6CF}">
      <dgm:prSet/>
      <dgm:spPr/>
      <dgm:t>
        <a:bodyPr/>
        <a:lstStyle/>
        <a:p>
          <a:endParaRPr lang="en-US"/>
        </a:p>
      </dgm:t>
    </dgm:pt>
    <dgm:pt modelId="{1E0C2290-D3F6-4A2D-8561-F505A18FB1BF}" type="sibTrans" cxnId="{335DC900-F57E-4E76-879F-452431D1F6CF}">
      <dgm:prSet/>
      <dgm:spPr/>
      <dgm:t>
        <a:bodyPr/>
        <a:lstStyle/>
        <a:p>
          <a:endParaRPr lang="en-US"/>
        </a:p>
      </dgm:t>
    </dgm:pt>
    <dgm:pt modelId="{2281CF6B-5C19-4FA4-8AEC-9363883E0DDD}">
      <dgm:prSet/>
      <dgm:spPr/>
      <dgm:t>
        <a:bodyPr/>
        <a:lstStyle/>
        <a:p>
          <a:r>
            <a:rPr lang="es-ES"/>
            <a:t>""")</a:t>
          </a:r>
          <a:endParaRPr lang="en-US"/>
        </a:p>
      </dgm:t>
    </dgm:pt>
    <dgm:pt modelId="{668183E3-39FC-4B4C-ABB5-12C6B0CCCD0D}" type="parTrans" cxnId="{B18EDD6E-91FE-426D-A808-52C3ED33D90C}">
      <dgm:prSet/>
      <dgm:spPr/>
      <dgm:t>
        <a:bodyPr/>
        <a:lstStyle/>
        <a:p>
          <a:endParaRPr lang="en-US"/>
        </a:p>
      </dgm:t>
    </dgm:pt>
    <dgm:pt modelId="{C14182B6-7608-405C-BA58-B319C7A1FC15}" type="sibTrans" cxnId="{B18EDD6E-91FE-426D-A808-52C3ED33D90C}">
      <dgm:prSet/>
      <dgm:spPr/>
      <dgm:t>
        <a:bodyPr/>
        <a:lstStyle/>
        <a:p>
          <a:endParaRPr lang="en-US"/>
        </a:p>
      </dgm:t>
    </dgm:pt>
    <dgm:pt modelId="{829795F9-2273-4ADF-8258-A4F74F9DCC7D}">
      <dgm:prSet/>
      <dgm:spPr/>
      <dgm:t>
        <a:bodyPr/>
        <a:lstStyle/>
        <a:p>
          <a:r>
            <a:rPr lang="en-US"/>
            <a:t>5. Funcionalidades extra: </a:t>
          </a:r>
          <a:r>
            <a:rPr lang="es-ES"/>
            <a:t>st.button("🔁 Ver otra recomendación")</a:t>
          </a:r>
          <a:endParaRPr lang="en-US"/>
        </a:p>
      </dgm:t>
    </dgm:pt>
    <dgm:pt modelId="{1A38ACE8-CCE6-42C5-AB44-61A6FC5C02E6}" type="parTrans" cxnId="{52005240-5F4D-47C0-A857-649E843DFDB2}">
      <dgm:prSet/>
      <dgm:spPr/>
      <dgm:t>
        <a:bodyPr/>
        <a:lstStyle/>
        <a:p>
          <a:endParaRPr lang="en-US"/>
        </a:p>
      </dgm:t>
    </dgm:pt>
    <dgm:pt modelId="{0C1C5D2C-FFB9-48E3-B305-A697866B5FF1}" type="sibTrans" cxnId="{52005240-5F4D-47C0-A857-649E843DFDB2}">
      <dgm:prSet/>
      <dgm:spPr/>
      <dgm:t>
        <a:bodyPr/>
        <a:lstStyle/>
        <a:p>
          <a:endParaRPr lang="en-US"/>
        </a:p>
      </dgm:t>
    </dgm:pt>
    <dgm:pt modelId="{897ABCBF-57F1-4D01-BA56-F6D93298A09C}">
      <dgm:prSet/>
      <dgm:spPr/>
      <dgm:t>
        <a:bodyPr/>
        <a:lstStyle/>
        <a:p>
          <a:r>
            <a:rPr lang="en-US"/>
            <a:t>6. Opción de guardar resultado o compartir: </a:t>
          </a:r>
          <a:r>
            <a:rPr lang="es-ES"/>
            <a:t>st.text_input("¿Quieres que te mandemos este destino por email?")</a:t>
          </a:r>
          <a:endParaRPr lang="en-US"/>
        </a:p>
      </dgm:t>
    </dgm:pt>
    <dgm:pt modelId="{208A2E2A-ACF9-4FF5-88AF-F0F4924C78E8}" type="parTrans" cxnId="{B97137AD-8DB8-43F1-B687-8D59F5CA1F40}">
      <dgm:prSet/>
      <dgm:spPr/>
      <dgm:t>
        <a:bodyPr/>
        <a:lstStyle/>
        <a:p>
          <a:endParaRPr lang="en-US"/>
        </a:p>
      </dgm:t>
    </dgm:pt>
    <dgm:pt modelId="{18A098A4-2623-465E-8262-FA401B839B29}" type="sibTrans" cxnId="{B97137AD-8DB8-43F1-B687-8D59F5CA1F40}">
      <dgm:prSet/>
      <dgm:spPr/>
      <dgm:t>
        <a:bodyPr/>
        <a:lstStyle/>
        <a:p>
          <a:endParaRPr lang="en-US"/>
        </a:p>
      </dgm:t>
    </dgm:pt>
    <dgm:pt modelId="{B49B8658-7AE6-450B-AF68-4078C29F7EDD}">
      <dgm:prSet/>
      <dgm:spPr/>
      <dgm:t>
        <a:bodyPr/>
        <a:lstStyle/>
        <a:p>
          <a:r>
            <a:rPr lang="es-ES"/>
            <a:t>st.button("📩 Enviar recomendación")</a:t>
          </a:r>
          <a:endParaRPr lang="en-US"/>
        </a:p>
      </dgm:t>
    </dgm:pt>
    <dgm:pt modelId="{7F95E430-F517-44D0-8C47-A5B03FB7F484}" type="parTrans" cxnId="{39085992-3643-400D-8972-11BFD2C7228F}">
      <dgm:prSet/>
      <dgm:spPr/>
      <dgm:t>
        <a:bodyPr/>
        <a:lstStyle/>
        <a:p>
          <a:endParaRPr lang="en-US"/>
        </a:p>
      </dgm:t>
    </dgm:pt>
    <dgm:pt modelId="{62C7EAAA-273A-4FF8-8C59-08504E75E21B}" type="sibTrans" cxnId="{39085992-3643-400D-8972-11BFD2C7228F}">
      <dgm:prSet/>
      <dgm:spPr/>
      <dgm:t>
        <a:bodyPr/>
        <a:lstStyle/>
        <a:p>
          <a:endParaRPr lang="en-US"/>
        </a:p>
      </dgm:t>
    </dgm:pt>
    <dgm:pt modelId="{711A5F85-FE32-4FB2-B67D-A94F88C8073E}" type="pres">
      <dgm:prSet presAssocID="{4C566D01-4A33-4618-BB22-4D646AA3635E}" presName="linear" presStyleCnt="0">
        <dgm:presLayoutVars>
          <dgm:animLvl val="lvl"/>
          <dgm:resizeHandles val="exact"/>
        </dgm:presLayoutVars>
      </dgm:prSet>
      <dgm:spPr/>
    </dgm:pt>
    <dgm:pt modelId="{EA497A92-6788-4351-9B46-7669BF45ECA2}" type="pres">
      <dgm:prSet presAssocID="{09091F03-1054-4376-BE98-8C7CB808921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43AEEEC-A1C8-4A8A-81C6-9019593C375F}" type="pres">
      <dgm:prSet presAssocID="{A1DD241C-46E3-4D81-80D8-674BCA6DF8D2}" presName="spacer" presStyleCnt="0"/>
      <dgm:spPr/>
    </dgm:pt>
    <dgm:pt modelId="{C93BED9D-0AA0-4373-B330-AFDF7F4DB90A}" type="pres">
      <dgm:prSet presAssocID="{0C4E6EDB-D534-490A-9314-80AE4452025A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8383272-E83B-416A-B280-2D0A2BC18A28}" type="pres">
      <dgm:prSet presAssocID="{0C4E6EDB-D534-490A-9314-80AE4452025A}" presName="childText" presStyleLbl="revTx" presStyleIdx="0" presStyleCnt="2">
        <dgm:presLayoutVars>
          <dgm:bulletEnabled val="1"/>
        </dgm:presLayoutVars>
      </dgm:prSet>
      <dgm:spPr/>
    </dgm:pt>
    <dgm:pt modelId="{559D0B5F-7B81-462A-B80B-E6DA2499CB47}" type="pres">
      <dgm:prSet presAssocID="{DB8D6278-2AA6-41EC-9419-B19737B70C4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8D4DCE5-FBC1-44AF-8D06-51D7BEA36315}" type="pres">
      <dgm:prSet presAssocID="{C1086C1F-BFFE-41B1-8E30-D2D839E3E8A1}" presName="spacer" presStyleCnt="0"/>
      <dgm:spPr/>
    </dgm:pt>
    <dgm:pt modelId="{9027CF40-6D5C-4B76-BE07-386C5AD3541F}" type="pres">
      <dgm:prSet presAssocID="{DE64351E-9CDD-45D8-A8CC-9D301C753DD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783F068-233D-4B5A-8D13-8C65F610B68B}" type="pres">
      <dgm:prSet presAssocID="{DE64351E-9CDD-45D8-A8CC-9D301C753DD1}" presName="childText" presStyleLbl="revTx" presStyleIdx="1" presStyleCnt="2">
        <dgm:presLayoutVars>
          <dgm:bulletEnabled val="1"/>
        </dgm:presLayoutVars>
      </dgm:prSet>
      <dgm:spPr/>
    </dgm:pt>
    <dgm:pt modelId="{10A4551E-4E4F-441C-8CEC-AE3495A3BA58}" type="pres">
      <dgm:prSet presAssocID="{829795F9-2273-4ADF-8258-A4F74F9DCC7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2923BE5-0C0E-4526-B586-9AB2413AE185}" type="pres">
      <dgm:prSet presAssocID="{0C1C5D2C-FFB9-48E3-B305-A697866B5FF1}" presName="spacer" presStyleCnt="0"/>
      <dgm:spPr/>
    </dgm:pt>
    <dgm:pt modelId="{29E4DEBC-59E7-467E-B99C-E8A13BEA17AE}" type="pres">
      <dgm:prSet presAssocID="{897ABCBF-57F1-4D01-BA56-F6D93298A09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D9BF178-3C2B-4A43-B83F-762616F0B287}" type="pres">
      <dgm:prSet presAssocID="{18A098A4-2623-465E-8262-FA401B839B29}" presName="spacer" presStyleCnt="0"/>
      <dgm:spPr/>
    </dgm:pt>
    <dgm:pt modelId="{6C06B5B8-3FF1-49DE-B5DE-5EA952629B32}" type="pres">
      <dgm:prSet presAssocID="{B49B8658-7AE6-450B-AF68-4078C29F7ED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35DC900-F57E-4E76-879F-452431D1F6CF}" srcId="{DE64351E-9CDD-45D8-A8CC-9D301C753DD1}" destId="{A80114F7-6711-444E-8210-782598E1BCB1}" srcOrd="5" destOrd="0" parTransId="{1077EE97-639B-4FE6-A152-3236A2E1D936}" sibTransId="{1E0C2290-D3F6-4A2D-8561-F505A18FB1BF}"/>
    <dgm:cxn modelId="{F37B0B0A-5A2B-4239-A842-9F4D3E07694B}" type="presOf" srcId="{09091F03-1054-4376-BE98-8C7CB808921E}" destId="{EA497A92-6788-4351-9B46-7669BF45ECA2}" srcOrd="0" destOrd="0" presId="urn:microsoft.com/office/officeart/2005/8/layout/vList2"/>
    <dgm:cxn modelId="{DB96610E-9F05-48F9-B200-7F12955189EE}" type="presOf" srcId="{552623F5-4184-4734-A998-FFEDA11223B0}" destId="{A8383272-E83B-416A-B280-2D0A2BC18A28}" srcOrd="0" destOrd="0" presId="urn:microsoft.com/office/officeart/2005/8/layout/vList2"/>
    <dgm:cxn modelId="{8994CB12-CDF2-43B2-B1FE-B5F6A5E53B4B}" type="presOf" srcId="{30FF5F5F-D3AC-4BBE-8A7A-CAA66061BE5D}" destId="{A8383272-E83B-416A-B280-2D0A2BC18A28}" srcOrd="0" destOrd="4" presId="urn:microsoft.com/office/officeart/2005/8/layout/vList2"/>
    <dgm:cxn modelId="{08D83116-7461-4AB9-A7C7-FEA51106295D}" type="presOf" srcId="{853A18AF-1B16-4F7D-8EE8-5A1EC972FE3F}" destId="{8783F068-233D-4B5A-8D13-8C65F610B68B}" srcOrd="0" destOrd="2" presId="urn:microsoft.com/office/officeart/2005/8/layout/vList2"/>
    <dgm:cxn modelId="{D728F91B-9275-45C0-8D13-6CBB09D2C625}" srcId="{4C566D01-4A33-4618-BB22-4D646AA3635E}" destId="{09091F03-1054-4376-BE98-8C7CB808921E}" srcOrd="0" destOrd="0" parTransId="{E29B9E9F-D785-493B-9612-83F5C62C3D5E}" sibTransId="{A1DD241C-46E3-4D81-80D8-674BCA6DF8D2}"/>
    <dgm:cxn modelId="{7C81311E-E2F4-42D7-8769-F5F019EB97D4}" type="presOf" srcId="{32932890-3824-423C-8582-C69D47524315}" destId="{8783F068-233D-4B5A-8D13-8C65F610B68B}" srcOrd="0" destOrd="4" presId="urn:microsoft.com/office/officeart/2005/8/layout/vList2"/>
    <dgm:cxn modelId="{2BE21628-6B48-4E92-AD02-304235113005}" type="presOf" srcId="{DB8D6278-2AA6-41EC-9419-B19737B70C4E}" destId="{559D0B5F-7B81-462A-B80B-E6DA2499CB47}" srcOrd="0" destOrd="0" presId="urn:microsoft.com/office/officeart/2005/8/layout/vList2"/>
    <dgm:cxn modelId="{36A49B2E-8307-4E5D-B422-FACC4F7EF563}" type="presOf" srcId="{A294D096-3556-4C7D-BC63-39A1245EA8BF}" destId="{8783F068-233D-4B5A-8D13-8C65F610B68B}" srcOrd="0" destOrd="0" presId="urn:microsoft.com/office/officeart/2005/8/layout/vList2"/>
    <dgm:cxn modelId="{1A44E532-AF7A-4DD2-A264-4E4F470ED39C}" srcId="{0C4E6EDB-D534-490A-9314-80AE4452025A}" destId="{D7A8325D-D659-4C88-BC28-AD23204EBCE0}" srcOrd="2" destOrd="0" parTransId="{02F19982-9FAA-40DA-9BBF-1F11A52163AD}" sibTransId="{8951EA6E-E635-49C0-B109-EBC42C939675}"/>
    <dgm:cxn modelId="{D3485934-9F00-43B5-A13C-98A292F68490}" type="presOf" srcId="{DE64351E-9CDD-45D8-A8CC-9D301C753DD1}" destId="{9027CF40-6D5C-4B76-BE07-386C5AD3541F}" srcOrd="0" destOrd="0" presId="urn:microsoft.com/office/officeart/2005/8/layout/vList2"/>
    <dgm:cxn modelId="{70B47D34-6425-4153-A1BC-2D6B6C8F52D1}" srcId="{0C4E6EDB-D534-490A-9314-80AE4452025A}" destId="{AE63AF7C-44AB-4C10-A78F-40289D4FDC2F}" srcOrd="5" destOrd="0" parTransId="{5CDC6E43-E3F2-4B92-953E-E9D6ADB2F691}" sibTransId="{9480B4EE-9EC7-40C4-9B7E-C23BF693D4BF}"/>
    <dgm:cxn modelId="{2C99A736-CB40-4F6D-B6D7-5E2D805F3023}" srcId="{0C4E6EDB-D534-490A-9314-80AE4452025A}" destId="{9D24C739-C468-4D79-91D0-D14FF963F83D}" srcOrd="1" destOrd="0" parTransId="{A759A825-8075-4C32-BD39-E476FBABA6CA}" sibTransId="{22D9D825-7979-4F30-9FC0-F0346D837AED}"/>
    <dgm:cxn modelId="{1112B93F-0DC4-4306-AFAB-31D5D8CB4FDE}" type="presOf" srcId="{6A014EA3-1A7B-46A2-AEEB-28343F27D263}" destId="{8783F068-233D-4B5A-8D13-8C65F610B68B}" srcOrd="0" destOrd="3" presId="urn:microsoft.com/office/officeart/2005/8/layout/vList2"/>
    <dgm:cxn modelId="{52005240-5F4D-47C0-A857-649E843DFDB2}" srcId="{4C566D01-4A33-4618-BB22-4D646AA3635E}" destId="{829795F9-2273-4ADF-8258-A4F74F9DCC7D}" srcOrd="4" destOrd="0" parTransId="{1A38ACE8-CCE6-42C5-AB44-61A6FC5C02E6}" sibTransId="{0C1C5D2C-FFB9-48E3-B305-A697866B5FF1}"/>
    <dgm:cxn modelId="{ED9D365E-CE1E-4489-801A-8C0E025BEC81}" srcId="{DE64351E-9CDD-45D8-A8CC-9D301C753DD1}" destId="{32932890-3824-423C-8582-C69D47524315}" srcOrd="4" destOrd="0" parTransId="{30813D5D-1EFA-4D14-8943-BF659779002C}" sibTransId="{206DC196-C89B-4063-AC14-5593F3C4A149}"/>
    <dgm:cxn modelId="{A5826D43-CEE6-44F7-A2EC-8871AEDD646B}" type="presOf" srcId="{897ABCBF-57F1-4D01-BA56-F6D93298A09C}" destId="{29E4DEBC-59E7-467E-B99C-E8A13BEA17AE}" srcOrd="0" destOrd="0" presId="urn:microsoft.com/office/officeart/2005/8/layout/vList2"/>
    <dgm:cxn modelId="{7311EE4A-9998-457C-8DFD-E8BEADB3F2F3}" type="presOf" srcId="{AE63AF7C-44AB-4C10-A78F-40289D4FDC2F}" destId="{A8383272-E83B-416A-B280-2D0A2BC18A28}" srcOrd="0" destOrd="5" presId="urn:microsoft.com/office/officeart/2005/8/layout/vList2"/>
    <dgm:cxn modelId="{AFD1056E-85E4-4199-B666-356029533F7F}" srcId="{4C566D01-4A33-4618-BB22-4D646AA3635E}" destId="{DB8D6278-2AA6-41EC-9419-B19737B70C4E}" srcOrd="2" destOrd="0" parTransId="{6AA2A444-8FC0-47C0-A8E8-35BF2920C402}" sibTransId="{C1086C1F-BFFE-41B1-8E30-D2D839E3E8A1}"/>
    <dgm:cxn modelId="{B18EDD6E-91FE-426D-A808-52C3ED33D90C}" srcId="{DE64351E-9CDD-45D8-A8CC-9D301C753DD1}" destId="{2281CF6B-5C19-4FA4-8AEC-9363883E0DDD}" srcOrd="6" destOrd="0" parTransId="{668183E3-39FC-4B4C-ABB5-12C6B0CCCD0D}" sibTransId="{C14182B6-7608-405C-BA58-B319C7A1FC15}"/>
    <dgm:cxn modelId="{E8381251-D7FB-448E-AE89-164B5FC23E74}" srcId="{DE64351E-9CDD-45D8-A8CC-9D301C753DD1}" destId="{A294D096-3556-4C7D-BC63-39A1245EA8BF}" srcOrd="0" destOrd="0" parTransId="{73758C34-7878-4C61-A49E-393075617A93}" sibTransId="{6A4818C5-CD76-4BBD-81AF-FCA2D6CE6132}"/>
    <dgm:cxn modelId="{85978671-2B78-4BD2-97E3-EF5B302E0F8B}" srcId="{0C4E6EDB-D534-490A-9314-80AE4452025A}" destId="{9632A3C0-2252-4A39-A282-6C9C705E8B0E}" srcOrd="3" destOrd="0" parTransId="{0ECC50D2-0098-49C3-9D9E-0C4E5CDC3E69}" sibTransId="{C0CBD049-B14D-49AE-961D-5DAC408F060B}"/>
    <dgm:cxn modelId="{BCA02055-A4E6-4E46-93C4-A082F1537035}" type="presOf" srcId="{9D24C739-C468-4D79-91D0-D14FF963F83D}" destId="{A8383272-E83B-416A-B280-2D0A2BC18A28}" srcOrd="0" destOrd="1" presId="urn:microsoft.com/office/officeart/2005/8/layout/vList2"/>
    <dgm:cxn modelId="{B880EA55-816D-4D08-A563-6462138FC3AD}" type="presOf" srcId="{0C4E6EDB-D534-490A-9314-80AE4452025A}" destId="{C93BED9D-0AA0-4373-B330-AFDF7F4DB90A}" srcOrd="0" destOrd="0" presId="urn:microsoft.com/office/officeart/2005/8/layout/vList2"/>
    <dgm:cxn modelId="{01EABD7E-767D-488D-A6F2-E03693C76352}" srcId="{DE64351E-9CDD-45D8-A8CC-9D301C753DD1}" destId="{853A18AF-1B16-4F7D-8EE8-5A1EC972FE3F}" srcOrd="2" destOrd="0" parTransId="{F56B277D-F79D-420B-8E3D-CE8425EB049E}" sibTransId="{7C336FA3-0E85-4A63-BFA7-D89111D67CD4}"/>
    <dgm:cxn modelId="{4816D98C-1ECF-4071-85A2-E037F6EA7818}" type="presOf" srcId="{A80114F7-6711-444E-8210-782598E1BCB1}" destId="{8783F068-233D-4B5A-8D13-8C65F610B68B}" srcOrd="0" destOrd="5" presId="urn:microsoft.com/office/officeart/2005/8/layout/vList2"/>
    <dgm:cxn modelId="{39085992-3643-400D-8972-11BFD2C7228F}" srcId="{4C566D01-4A33-4618-BB22-4D646AA3635E}" destId="{B49B8658-7AE6-450B-AF68-4078C29F7EDD}" srcOrd="6" destOrd="0" parTransId="{7F95E430-F517-44D0-8C47-A5B03FB7F484}" sibTransId="{62C7EAAA-273A-4FF8-8C59-08504E75E21B}"/>
    <dgm:cxn modelId="{BB7B7E98-12EB-4136-8BE7-96FD00CF42E3}" type="presOf" srcId="{2281CF6B-5C19-4FA4-8AEC-9363883E0DDD}" destId="{8783F068-233D-4B5A-8D13-8C65F610B68B}" srcOrd="0" destOrd="6" presId="urn:microsoft.com/office/officeart/2005/8/layout/vList2"/>
    <dgm:cxn modelId="{28731D9B-4B27-437D-80A3-A5A177439D28}" srcId="{4C566D01-4A33-4618-BB22-4D646AA3635E}" destId="{DE64351E-9CDD-45D8-A8CC-9D301C753DD1}" srcOrd="3" destOrd="0" parTransId="{4E2A9D30-D076-4F80-8EB4-E0BD9E5E4685}" sibTransId="{13BDE768-481E-4A96-9C6D-44C6974A4891}"/>
    <dgm:cxn modelId="{3FDDF3A7-27F7-49F6-A4EE-FFB323637A0E}" srcId="{DE64351E-9CDD-45D8-A8CC-9D301C753DD1}" destId="{CFDD9142-E9E9-485B-B4FB-6E62EE0ADCAB}" srcOrd="1" destOrd="0" parTransId="{6AA67C09-B893-401A-875E-00611A39D51A}" sibTransId="{86D0DF7F-01EF-48ED-9ED2-8F03F3949EE6}"/>
    <dgm:cxn modelId="{32E832AB-6470-41FE-BF92-14D2D5693CE4}" srcId="{0C4E6EDB-D534-490A-9314-80AE4452025A}" destId="{30FF5F5F-D3AC-4BBE-8A7A-CAA66061BE5D}" srcOrd="4" destOrd="0" parTransId="{6E8AF03B-C18C-4267-8DBB-EC6FD98AE512}" sibTransId="{9F0C5316-BD8F-44E9-9E06-21CCB4FB0FA2}"/>
    <dgm:cxn modelId="{B97137AD-8DB8-43F1-B687-8D59F5CA1F40}" srcId="{4C566D01-4A33-4618-BB22-4D646AA3635E}" destId="{897ABCBF-57F1-4D01-BA56-F6D93298A09C}" srcOrd="5" destOrd="0" parTransId="{208A2E2A-ACF9-4FF5-88AF-F0F4924C78E8}" sibTransId="{18A098A4-2623-465E-8262-FA401B839B29}"/>
    <dgm:cxn modelId="{62C5C0B3-32E0-4E4F-BBF8-DB52FFF9A2C8}" type="presOf" srcId="{829795F9-2273-4ADF-8258-A4F74F9DCC7D}" destId="{10A4551E-4E4F-441C-8CEC-AE3495A3BA58}" srcOrd="0" destOrd="0" presId="urn:microsoft.com/office/officeart/2005/8/layout/vList2"/>
    <dgm:cxn modelId="{10EBD9BE-E93A-4211-B272-69F71C5E9C31}" type="presOf" srcId="{CFDD9142-E9E9-485B-B4FB-6E62EE0ADCAB}" destId="{8783F068-233D-4B5A-8D13-8C65F610B68B}" srcOrd="0" destOrd="1" presId="urn:microsoft.com/office/officeart/2005/8/layout/vList2"/>
    <dgm:cxn modelId="{6793C9C0-EA5F-48FD-93DD-F3959C9F86B3}" type="presOf" srcId="{4C566D01-4A33-4618-BB22-4D646AA3635E}" destId="{711A5F85-FE32-4FB2-B67D-A94F88C8073E}" srcOrd="0" destOrd="0" presId="urn:microsoft.com/office/officeart/2005/8/layout/vList2"/>
    <dgm:cxn modelId="{1B6C0EC6-D40A-4C90-8EA6-33BE9ED950D0}" srcId="{DE64351E-9CDD-45D8-A8CC-9D301C753DD1}" destId="{6A014EA3-1A7B-46A2-AEEB-28343F27D263}" srcOrd="3" destOrd="0" parTransId="{E274462A-8F6A-4287-A578-C1188851C57E}" sibTransId="{24D5A95B-6A96-4F07-98E7-231547C90224}"/>
    <dgm:cxn modelId="{AE1540CD-EF59-49D7-B8DA-61B93E0A6612}" type="presOf" srcId="{9632A3C0-2252-4A39-A282-6C9C705E8B0E}" destId="{A8383272-E83B-416A-B280-2D0A2BC18A28}" srcOrd="0" destOrd="3" presId="urn:microsoft.com/office/officeart/2005/8/layout/vList2"/>
    <dgm:cxn modelId="{9199E2CF-8E0C-4349-A1C0-F5F34991E122}" type="presOf" srcId="{B49B8658-7AE6-450B-AF68-4078C29F7EDD}" destId="{6C06B5B8-3FF1-49DE-B5DE-5EA952629B32}" srcOrd="0" destOrd="0" presId="urn:microsoft.com/office/officeart/2005/8/layout/vList2"/>
    <dgm:cxn modelId="{1A7EC9D0-F489-47F0-9575-0124170845D8}" type="presOf" srcId="{D7A8325D-D659-4C88-BC28-AD23204EBCE0}" destId="{A8383272-E83B-416A-B280-2D0A2BC18A28}" srcOrd="0" destOrd="2" presId="urn:microsoft.com/office/officeart/2005/8/layout/vList2"/>
    <dgm:cxn modelId="{CA12EBEA-DEE2-4189-A593-D131E7C54088}" srcId="{4C566D01-4A33-4618-BB22-4D646AA3635E}" destId="{0C4E6EDB-D534-490A-9314-80AE4452025A}" srcOrd="1" destOrd="0" parTransId="{C16222A2-89CF-4235-8EA6-D8184C1AE686}" sibTransId="{FCF80F02-9C0B-4C43-9683-80133A14161D}"/>
    <dgm:cxn modelId="{6B8B48F2-9D9D-4AC5-A90B-EA706E2BE1B3}" srcId="{0C4E6EDB-D534-490A-9314-80AE4452025A}" destId="{552623F5-4184-4734-A998-FFEDA11223B0}" srcOrd="0" destOrd="0" parTransId="{107BD53F-017F-4BBB-8981-9541A4B8FC51}" sibTransId="{961036A3-D085-4E47-BF69-FA0DE7E05F62}"/>
    <dgm:cxn modelId="{A44D32C9-67BB-4E74-999F-4AD047CA448C}" type="presParOf" srcId="{711A5F85-FE32-4FB2-B67D-A94F88C8073E}" destId="{EA497A92-6788-4351-9B46-7669BF45ECA2}" srcOrd="0" destOrd="0" presId="urn:microsoft.com/office/officeart/2005/8/layout/vList2"/>
    <dgm:cxn modelId="{67CD90C5-3B11-494A-B190-026FD3814226}" type="presParOf" srcId="{711A5F85-FE32-4FB2-B67D-A94F88C8073E}" destId="{443AEEEC-A1C8-4A8A-81C6-9019593C375F}" srcOrd="1" destOrd="0" presId="urn:microsoft.com/office/officeart/2005/8/layout/vList2"/>
    <dgm:cxn modelId="{3570575F-922E-408E-9D6D-9820A8FB39A4}" type="presParOf" srcId="{711A5F85-FE32-4FB2-B67D-A94F88C8073E}" destId="{C93BED9D-0AA0-4373-B330-AFDF7F4DB90A}" srcOrd="2" destOrd="0" presId="urn:microsoft.com/office/officeart/2005/8/layout/vList2"/>
    <dgm:cxn modelId="{55096DAE-6BC7-404C-AF6C-ED3004F10E7C}" type="presParOf" srcId="{711A5F85-FE32-4FB2-B67D-A94F88C8073E}" destId="{A8383272-E83B-416A-B280-2D0A2BC18A28}" srcOrd="3" destOrd="0" presId="urn:microsoft.com/office/officeart/2005/8/layout/vList2"/>
    <dgm:cxn modelId="{9A1FA4CB-2B98-4BCD-8BB7-8E6808673CB1}" type="presParOf" srcId="{711A5F85-FE32-4FB2-B67D-A94F88C8073E}" destId="{559D0B5F-7B81-462A-B80B-E6DA2499CB47}" srcOrd="4" destOrd="0" presId="urn:microsoft.com/office/officeart/2005/8/layout/vList2"/>
    <dgm:cxn modelId="{A4AF9BD0-91A0-4944-A377-DA84486BD43B}" type="presParOf" srcId="{711A5F85-FE32-4FB2-B67D-A94F88C8073E}" destId="{68D4DCE5-FBC1-44AF-8D06-51D7BEA36315}" srcOrd="5" destOrd="0" presId="urn:microsoft.com/office/officeart/2005/8/layout/vList2"/>
    <dgm:cxn modelId="{943B0A3B-4DB4-44F3-A94A-A0FC6823E021}" type="presParOf" srcId="{711A5F85-FE32-4FB2-B67D-A94F88C8073E}" destId="{9027CF40-6D5C-4B76-BE07-386C5AD3541F}" srcOrd="6" destOrd="0" presId="urn:microsoft.com/office/officeart/2005/8/layout/vList2"/>
    <dgm:cxn modelId="{C92089B5-6F84-400D-8F94-25B918CBF19D}" type="presParOf" srcId="{711A5F85-FE32-4FB2-B67D-A94F88C8073E}" destId="{8783F068-233D-4B5A-8D13-8C65F610B68B}" srcOrd="7" destOrd="0" presId="urn:microsoft.com/office/officeart/2005/8/layout/vList2"/>
    <dgm:cxn modelId="{54948688-4851-4163-A178-AD35EE157859}" type="presParOf" srcId="{711A5F85-FE32-4FB2-B67D-A94F88C8073E}" destId="{10A4551E-4E4F-441C-8CEC-AE3495A3BA58}" srcOrd="8" destOrd="0" presId="urn:microsoft.com/office/officeart/2005/8/layout/vList2"/>
    <dgm:cxn modelId="{C2F68BD4-F5A3-4947-B9CC-7947E3CC9950}" type="presParOf" srcId="{711A5F85-FE32-4FB2-B67D-A94F88C8073E}" destId="{E2923BE5-0C0E-4526-B586-9AB2413AE185}" srcOrd="9" destOrd="0" presId="urn:microsoft.com/office/officeart/2005/8/layout/vList2"/>
    <dgm:cxn modelId="{A0B0D5EC-34FE-411C-8094-2AAD63375C5E}" type="presParOf" srcId="{711A5F85-FE32-4FB2-B67D-A94F88C8073E}" destId="{29E4DEBC-59E7-467E-B99C-E8A13BEA17AE}" srcOrd="10" destOrd="0" presId="urn:microsoft.com/office/officeart/2005/8/layout/vList2"/>
    <dgm:cxn modelId="{0CBC6C44-D3D5-4489-9C97-2016673E5984}" type="presParOf" srcId="{711A5F85-FE32-4FB2-B67D-A94F88C8073E}" destId="{7D9BF178-3C2B-4A43-B83F-762616F0B287}" srcOrd="11" destOrd="0" presId="urn:microsoft.com/office/officeart/2005/8/layout/vList2"/>
    <dgm:cxn modelId="{D4F6D6CE-C79B-4CBF-88D6-AD7A5DAC90E9}" type="presParOf" srcId="{711A5F85-FE32-4FB2-B67D-A94F88C8073E}" destId="{6C06B5B8-3FF1-49DE-B5DE-5EA952629B3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A5096-C776-40D0-8A4E-5C422BD76F09}">
      <dsp:nvSpPr>
        <dsp:cNvPr id="0" name=""/>
        <dsp:cNvSpPr/>
      </dsp:nvSpPr>
      <dsp:spPr>
        <a:xfrm>
          <a:off x="-5409058" y="-828267"/>
          <a:ext cx="6440647" cy="6440647"/>
        </a:xfrm>
        <a:prstGeom prst="blockArc">
          <a:avLst>
            <a:gd name="adj1" fmla="val 18900000"/>
            <a:gd name="adj2" fmla="val 2700000"/>
            <a:gd name="adj3" fmla="val 335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77E483-08B4-4EE9-A9E7-6E13FCA41B42}">
      <dsp:nvSpPr>
        <dsp:cNvPr id="0" name=""/>
        <dsp:cNvSpPr/>
      </dsp:nvSpPr>
      <dsp:spPr>
        <a:xfrm>
          <a:off x="540065" y="367802"/>
          <a:ext cx="9492003" cy="735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19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ES" altLang="es-ES" sz="2400" kern="1200" dirty="0">
              <a:latin typeface="Arial" panose="020B0604020202020204" pitchFamily="34" charset="0"/>
            </a:rPr>
            <a:t>Recogida de datos mediante formulario o app.</a:t>
          </a:r>
          <a:endParaRPr lang="es-ES" sz="2400" kern="1200" dirty="0"/>
        </a:p>
      </dsp:txBody>
      <dsp:txXfrm>
        <a:off x="540065" y="367802"/>
        <a:ext cx="9492003" cy="735987"/>
      </dsp:txXfrm>
    </dsp:sp>
    <dsp:sp modelId="{D4FAA65D-430C-4989-A92C-223C5D5F73A5}">
      <dsp:nvSpPr>
        <dsp:cNvPr id="0" name=""/>
        <dsp:cNvSpPr/>
      </dsp:nvSpPr>
      <dsp:spPr>
        <a:xfrm>
          <a:off x="80073" y="275804"/>
          <a:ext cx="919984" cy="919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02622-6845-4AFA-8958-B68FC0D536CF}">
      <dsp:nvSpPr>
        <dsp:cNvPr id="0" name=""/>
        <dsp:cNvSpPr/>
      </dsp:nvSpPr>
      <dsp:spPr>
        <a:xfrm>
          <a:off x="962024" y="1471975"/>
          <a:ext cx="9070044" cy="7359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19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ES" sz="2400" kern="1200" dirty="0">
              <a:latin typeface="Arial" panose="020B0604020202020204" pitchFamily="34" charset="0"/>
            </a:rPr>
            <a:t>Procesamiento de datos con un sistema de puntuación o IA.</a:t>
          </a:r>
        </a:p>
      </dsp:txBody>
      <dsp:txXfrm>
        <a:off x="962024" y="1471975"/>
        <a:ext cx="9070044" cy="735987"/>
      </dsp:txXfrm>
    </dsp:sp>
    <dsp:sp modelId="{85CDE080-17D2-4157-A0E9-3D1183AF577E}">
      <dsp:nvSpPr>
        <dsp:cNvPr id="0" name=""/>
        <dsp:cNvSpPr/>
      </dsp:nvSpPr>
      <dsp:spPr>
        <a:xfrm>
          <a:off x="502031" y="1379977"/>
          <a:ext cx="919984" cy="919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2242A-7DB4-46FB-8DE1-868D38057BD9}">
      <dsp:nvSpPr>
        <dsp:cNvPr id="0" name=""/>
        <dsp:cNvSpPr/>
      </dsp:nvSpPr>
      <dsp:spPr>
        <a:xfrm>
          <a:off x="962024" y="2576149"/>
          <a:ext cx="9070044" cy="7359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19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i="0" kern="1200" dirty="0">
              <a:latin typeface="Arial" panose="020B0604020202020204" pitchFamily="34" charset="0"/>
              <a:cs typeface="Arial" panose="020B0604020202020204" pitchFamily="34" charset="0"/>
            </a:rPr>
            <a:t>Algoritmo Modelo </a:t>
          </a:r>
          <a:r>
            <a:rPr lang="es-ES" sz="24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XGBoost</a:t>
          </a:r>
          <a:r>
            <a:rPr lang="es-ES" sz="2400" b="0" i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s-ES" sz="24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Classifier</a:t>
          </a:r>
          <a:endParaRPr lang="es-ES" altLang="es-E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024" y="2576149"/>
        <a:ext cx="9070044" cy="735987"/>
      </dsp:txXfrm>
    </dsp:sp>
    <dsp:sp modelId="{BC198AEB-E26F-40E9-A2A4-62F26654544C}">
      <dsp:nvSpPr>
        <dsp:cNvPr id="0" name=""/>
        <dsp:cNvSpPr/>
      </dsp:nvSpPr>
      <dsp:spPr>
        <a:xfrm>
          <a:off x="502031" y="2484150"/>
          <a:ext cx="919984" cy="919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1AB93-6A0A-4B1F-A436-3E7B646B0ACE}">
      <dsp:nvSpPr>
        <dsp:cNvPr id="0" name=""/>
        <dsp:cNvSpPr/>
      </dsp:nvSpPr>
      <dsp:spPr>
        <a:xfrm>
          <a:off x="540065" y="3680322"/>
          <a:ext cx="9492003" cy="7359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19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ES" sz="2400" kern="1200" dirty="0">
              <a:latin typeface="Arial" panose="020B0604020202020204" pitchFamily="34" charset="0"/>
            </a:rPr>
            <a:t>Salida: destinos ideales sugeridos + explicación.</a:t>
          </a:r>
        </a:p>
      </dsp:txBody>
      <dsp:txXfrm>
        <a:off x="540065" y="3680322"/>
        <a:ext cx="9492003" cy="735987"/>
      </dsp:txXfrm>
    </dsp:sp>
    <dsp:sp modelId="{1C618480-25A6-4C00-AA5B-6F34C6D4E8B1}">
      <dsp:nvSpPr>
        <dsp:cNvPr id="0" name=""/>
        <dsp:cNvSpPr/>
      </dsp:nvSpPr>
      <dsp:spPr>
        <a:xfrm>
          <a:off x="80073" y="3588323"/>
          <a:ext cx="919984" cy="919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EBAA4-0690-421F-B91C-34C8FF3E68A3}">
      <dsp:nvSpPr>
        <dsp:cNvPr id="0" name=""/>
        <dsp:cNvSpPr/>
      </dsp:nvSpPr>
      <dsp:spPr>
        <a:xfrm>
          <a:off x="848537" y="0"/>
          <a:ext cx="9616758" cy="3463959"/>
        </a:xfrm>
        <a:prstGeom prst="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081DF0C-7C2C-4E29-94ED-6443E9F9E0CD}">
      <dsp:nvSpPr>
        <dsp:cNvPr id="0" name=""/>
        <dsp:cNvSpPr/>
      </dsp:nvSpPr>
      <dsp:spPr>
        <a:xfrm>
          <a:off x="8219" y="1039187"/>
          <a:ext cx="1181117" cy="138558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/>
            <a:t>Perfil de Viajero</a:t>
          </a:r>
          <a:endParaRPr lang="es-ES" sz="1500" b="1" kern="1200" dirty="0"/>
        </a:p>
      </dsp:txBody>
      <dsp:txXfrm>
        <a:off x="65876" y="1096844"/>
        <a:ext cx="1065803" cy="1270269"/>
      </dsp:txXfrm>
    </dsp:sp>
    <dsp:sp modelId="{79E27FA7-D620-4834-BCF0-AD633C1EF0EB}">
      <dsp:nvSpPr>
        <dsp:cNvPr id="0" name=""/>
        <dsp:cNvSpPr/>
      </dsp:nvSpPr>
      <dsp:spPr>
        <a:xfrm>
          <a:off x="1272754" y="1039187"/>
          <a:ext cx="1181117" cy="138558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/>
            <a:t>Tipo de Entorno</a:t>
          </a:r>
          <a:endParaRPr lang="es-ES" sz="1500" b="1" kern="1200" dirty="0"/>
        </a:p>
      </dsp:txBody>
      <dsp:txXfrm>
        <a:off x="1330411" y="1096844"/>
        <a:ext cx="1065803" cy="1270269"/>
      </dsp:txXfrm>
    </dsp:sp>
    <dsp:sp modelId="{1378C346-516D-45CD-AFE6-DFC90414B798}">
      <dsp:nvSpPr>
        <dsp:cNvPr id="0" name=""/>
        <dsp:cNvSpPr/>
      </dsp:nvSpPr>
      <dsp:spPr>
        <a:xfrm>
          <a:off x="2537288" y="1039187"/>
          <a:ext cx="1181117" cy="138558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/>
            <a:t>Tipo de Experiencia</a:t>
          </a:r>
          <a:endParaRPr lang="es-ES" sz="1500" b="1" kern="1200" dirty="0"/>
        </a:p>
      </dsp:txBody>
      <dsp:txXfrm>
        <a:off x="2594945" y="1096844"/>
        <a:ext cx="1065803" cy="1270269"/>
      </dsp:txXfrm>
    </dsp:sp>
    <dsp:sp modelId="{0F555785-2E58-498A-B546-87808F8667F6}">
      <dsp:nvSpPr>
        <dsp:cNvPr id="0" name=""/>
        <dsp:cNvSpPr/>
      </dsp:nvSpPr>
      <dsp:spPr>
        <a:xfrm>
          <a:off x="3801823" y="1039187"/>
          <a:ext cx="1181117" cy="138558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/>
            <a:t>Temporada</a:t>
          </a:r>
          <a:endParaRPr lang="es-ES" sz="1500" b="1" kern="1200" dirty="0"/>
        </a:p>
      </dsp:txBody>
      <dsp:txXfrm>
        <a:off x="3859480" y="1096844"/>
        <a:ext cx="1065803" cy="1270269"/>
      </dsp:txXfrm>
    </dsp:sp>
    <dsp:sp modelId="{B4EF4D4C-00E1-49A7-B962-A6B091C93BEF}">
      <dsp:nvSpPr>
        <dsp:cNvPr id="0" name=""/>
        <dsp:cNvSpPr/>
      </dsp:nvSpPr>
      <dsp:spPr>
        <a:xfrm>
          <a:off x="5066357" y="1039187"/>
          <a:ext cx="1181117" cy="138558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>
              <a:solidFill>
                <a:schemeClr val="tx1"/>
              </a:solidFill>
            </a:rPr>
            <a:t>Clase del Vuelo</a:t>
          </a:r>
          <a:endParaRPr lang="es-ES" sz="1500" b="1" kern="1200" dirty="0">
            <a:solidFill>
              <a:schemeClr val="tx1"/>
            </a:solidFill>
          </a:endParaRPr>
        </a:p>
      </dsp:txBody>
      <dsp:txXfrm>
        <a:off x="5124014" y="1096844"/>
        <a:ext cx="1065803" cy="1270269"/>
      </dsp:txXfrm>
    </dsp:sp>
    <dsp:sp modelId="{79494371-C3A2-4EC5-8760-4B23C448CA93}">
      <dsp:nvSpPr>
        <dsp:cNvPr id="0" name=""/>
        <dsp:cNvSpPr/>
      </dsp:nvSpPr>
      <dsp:spPr>
        <a:xfrm>
          <a:off x="6330892" y="1039187"/>
          <a:ext cx="1181117" cy="138558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/>
            <a:t>Precio Estimado Vuelo (€)</a:t>
          </a:r>
          <a:endParaRPr lang="es-ES" sz="1500" b="1" kern="1200" dirty="0"/>
        </a:p>
      </dsp:txBody>
      <dsp:txXfrm>
        <a:off x="6388549" y="1096844"/>
        <a:ext cx="1065803" cy="1270269"/>
      </dsp:txXfrm>
    </dsp:sp>
    <dsp:sp modelId="{1925C495-E578-4079-A19C-9D6856787908}">
      <dsp:nvSpPr>
        <dsp:cNvPr id="0" name=""/>
        <dsp:cNvSpPr/>
      </dsp:nvSpPr>
      <dsp:spPr>
        <a:xfrm>
          <a:off x="7595427" y="1039187"/>
          <a:ext cx="1181117" cy="138558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/>
            <a:t>Precio Estimado Vuelo (€)</a:t>
          </a:r>
          <a:endParaRPr lang="es-ES" sz="1500" b="1" kern="1200"/>
        </a:p>
      </dsp:txBody>
      <dsp:txXfrm>
        <a:off x="7653084" y="1096844"/>
        <a:ext cx="1065803" cy="1270269"/>
      </dsp:txXfrm>
    </dsp:sp>
    <dsp:sp modelId="{9914632F-961E-4039-AC12-6FBD19CC5A72}">
      <dsp:nvSpPr>
        <dsp:cNvPr id="0" name=""/>
        <dsp:cNvSpPr/>
      </dsp:nvSpPr>
      <dsp:spPr>
        <a:xfrm>
          <a:off x="8859961" y="1039187"/>
          <a:ext cx="1181117" cy="138558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/>
            <a:t>Precio Estimado Hotel (€)</a:t>
          </a:r>
          <a:endParaRPr lang="es-ES" sz="1500" b="1" kern="1200" dirty="0"/>
        </a:p>
      </dsp:txBody>
      <dsp:txXfrm>
        <a:off x="8917618" y="1096844"/>
        <a:ext cx="1065803" cy="1270269"/>
      </dsp:txXfrm>
    </dsp:sp>
    <dsp:sp modelId="{329C2CCD-692B-4427-B3BD-8AF3A37DBCC7}">
      <dsp:nvSpPr>
        <dsp:cNvPr id="0" name=""/>
        <dsp:cNvSpPr/>
      </dsp:nvSpPr>
      <dsp:spPr>
        <a:xfrm>
          <a:off x="10124496" y="1039187"/>
          <a:ext cx="1181117" cy="138558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/>
            <a:t>Distancia al centro</a:t>
          </a:r>
          <a:endParaRPr lang="es-ES" sz="1500" b="1" kern="1200" dirty="0"/>
        </a:p>
      </dsp:txBody>
      <dsp:txXfrm>
        <a:off x="10182153" y="1096844"/>
        <a:ext cx="1065803" cy="12702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83798-97A4-48DE-80C0-6FD88FAE77AC}">
      <dsp:nvSpPr>
        <dsp:cNvPr id="0" name=""/>
        <dsp:cNvSpPr/>
      </dsp:nvSpPr>
      <dsp:spPr>
        <a:xfrm>
          <a:off x="0" y="74281"/>
          <a:ext cx="11049000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🎯 Objetivo</a:t>
          </a:r>
        </a:p>
      </dsp:txBody>
      <dsp:txXfrm>
        <a:off x="17591" y="91872"/>
        <a:ext cx="11013818" cy="325178"/>
      </dsp:txXfrm>
    </dsp:sp>
    <dsp:sp modelId="{7850E246-BCEF-4FF2-A0CF-5C9672B4BF81}">
      <dsp:nvSpPr>
        <dsp:cNvPr id="0" name=""/>
        <dsp:cNvSpPr/>
      </dsp:nvSpPr>
      <dsp:spPr>
        <a:xfrm>
          <a:off x="0" y="434641"/>
          <a:ext cx="110490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806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Que el cliente descubra su destino ideal de forma intuitiva y atractiva.</a:t>
          </a:r>
        </a:p>
      </dsp:txBody>
      <dsp:txXfrm>
        <a:off x="0" y="434641"/>
        <a:ext cx="11049000" cy="231840"/>
      </dsp:txXfrm>
    </dsp:sp>
    <dsp:sp modelId="{74B67347-6678-4EA0-BAF4-6AD8D1BDDED9}">
      <dsp:nvSpPr>
        <dsp:cNvPr id="0" name=""/>
        <dsp:cNvSpPr/>
      </dsp:nvSpPr>
      <dsp:spPr>
        <a:xfrm>
          <a:off x="0" y="666481"/>
          <a:ext cx="11049000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1. Encabezado de bienvenida</a:t>
          </a:r>
        </a:p>
      </dsp:txBody>
      <dsp:txXfrm>
        <a:off x="17591" y="684072"/>
        <a:ext cx="11013818" cy="325178"/>
      </dsp:txXfrm>
    </dsp:sp>
    <dsp:sp modelId="{BD9AA97F-55B8-443B-8FD3-E7285E8861A4}">
      <dsp:nvSpPr>
        <dsp:cNvPr id="0" name=""/>
        <dsp:cNvSpPr/>
      </dsp:nvSpPr>
      <dsp:spPr>
        <a:xfrm>
          <a:off x="0" y="1026841"/>
          <a:ext cx="110490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806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“Descubre tu próximo destino ideal”</a:t>
          </a:r>
        </a:p>
      </dsp:txBody>
      <dsp:txXfrm>
        <a:off x="0" y="1026841"/>
        <a:ext cx="11049000" cy="231840"/>
      </dsp:txXfrm>
    </dsp:sp>
    <dsp:sp modelId="{8610F57E-BF67-43BC-8C72-2016AC956E36}">
      <dsp:nvSpPr>
        <dsp:cNvPr id="0" name=""/>
        <dsp:cNvSpPr/>
      </dsp:nvSpPr>
      <dsp:spPr>
        <a:xfrm>
          <a:off x="0" y="1258681"/>
          <a:ext cx="11049000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2. Formulario de preferencias</a:t>
          </a:r>
        </a:p>
      </dsp:txBody>
      <dsp:txXfrm>
        <a:off x="17591" y="1276272"/>
        <a:ext cx="11013818" cy="325178"/>
      </dsp:txXfrm>
    </dsp:sp>
    <dsp:sp modelId="{641A147B-595A-49FB-AA0E-59320620C4F6}">
      <dsp:nvSpPr>
        <dsp:cNvPr id="0" name=""/>
        <dsp:cNvSpPr/>
      </dsp:nvSpPr>
      <dsp:spPr>
        <a:xfrm>
          <a:off x="0" y="1619041"/>
          <a:ext cx="11049000" cy="62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806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Tipo de </a:t>
          </a:r>
          <a:r>
            <a:rPr lang="en-US" sz="1100" kern="1200" dirty="0" err="1"/>
            <a:t>viajero</a:t>
          </a:r>
          <a:r>
            <a:rPr lang="en-US" sz="1100" kern="1200" dirty="0"/>
            <a:t> (</a:t>
          </a:r>
          <a:r>
            <a:rPr lang="en-US" sz="1100" kern="1200" dirty="0" err="1"/>
            <a:t>Aventurero</a:t>
          </a:r>
          <a:r>
            <a:rPr lang="en-US" sz="1100" kern="1200" dirty="0"/>
            <a:t>, Cultural, Fiestero…)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Temporada</a:t>
          </a:r>
          <a:r>
            <a:rPr lang="en-US" sz="1100" kern="1200" dirty="0"/>
            <a:t> (Primavera, Verano, </a:t>
          </a:r>
          <a:r>
            <a:rPr lang="en-US" sz="1100" kern="1200" dirty="0" err="1"/>
            <a:t>Otoño</a:t>
          </a:r>
          <a:r>
            <a:rPr lang="en-US" sz="1100" kern="1200" dirty="0"/>
            <a:t>, </a:t>
          </a:r>
          <a:r>
            <a:rPr lang="en-US" sz="1100" kern="1200" dirty="0" err="1"/>
            <a:t>Invierno</a:t>
          </a:r>
          <a:r>
            <a:rPr lang="en-US" sz="1100" kern="1200" dirty="0"/>
            <a:t>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Tipo de </a:t>
          </a:r>
          <a:r>
            <a:rPr lang="en-US" sz="1100" kern="1200" dirty="0" err="1"/>
            <a:t>entorno</a:t>
          </a:r>
          <a:r>
            <a:rPr lang="en-US" sz="1100" kern="1200" dirty="0"/>
            <a:t> (Playa, Montaña, Ciudad…)</a:t>
          </a:r>
        </a:p>
      </dsp:txBody>
      <dsp:txXfrm>
        <a:off x="0" y="1619041"/>
        <a:ext cx="11049000" cy="623070"/>
      </dsp:txXfrm>
    </dsp:sp>
    <dsp:sp modelId="{AAE683CD-0846-48B2-9B02-99A6F75BCB4A}">
      <dsp:nvSpPr>
        <dsp:cNvPr id="0" name=""/>
        <dsp:cNvSpPr/>
      </dsp:nvSpPr>
      <dsp:spPr>
        <a:xfrm>
          <a:off x="0" y="2242111"/>
          <a:ext cx="11049000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3. Botón de búsqueda</a:t>
          </a:r>
        </a:p>
      </dsp:txBody>
      <dsp:txXfrm>
        <a:off x="17591" y="2259702"/>
        <a:ext cx="11013818" cy="325178"/>
      </dsp:txXfrm>
    </dsp:sp>
    <dsp:sp modelId="{3C5863F1-EEDD-4FE0-BF27-863EEB77B7AE}">
      <dsp:nvSpPr>
        <dsp:cNvPr id="0" name=""/>
        <dsp:cNvSpPr/>
      </dsp:nvSpPr>
      <dsp:spPr>
        <a:xfrm>
          <a:off x="0" y="2602471"/>
          <a:ext cx="110490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806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🔍 “Buscar destino ideal”</a:t>
          </a:r>
        </a:p>
      </dsp:txBody>
      <dsp:txXfrm>
        <a:off x="0" y="2602471"/>
        <a:ext cx="11049000" cy="231840"/>
      </dsp:txXfrm>
    </dsp:sp>
    <dsp:sp modelId="{71544101-BB60-47EE-AF3F-C4C67D8FAF6A}">
      <dsp:nvSpPr>
        <dsp:cNvPr id="0" name=""/>
        <dsp:cNvSpPr/>
      </dsp:nvSpPr>
      <dsp:spPr>
        <a:xfrm>
          <a:off x="0" y="2834311"/>
          <a:ext cx="11049000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4. Resultado personalizado</a:t>
          </a:r>
        </a:p>
      </dsp:txBody>
      <dsp:txXfrm>
        <a:off x="17591" y="2851902"/>
        <a:ext cx="11013818" cy="325178"/>
      </dsp:txXfrm>
    </dsp:sp>
    <dsp:sp modelId="{E2822AB4-3E6F-4F33-9182-A520664C46A8}">
      <dsp:nvSpPr>
        <dsp:cNvPr id="0" name=""/>
        <dsp:cNvSpPr/>
      </dsp:nvSpPr>
      <dsp:spPr>
        <a:xfrm>
          <a:off x="0" y="3194671"/>
          <a:ext cx="1104900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806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Nombre del destino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Imagen atractiva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Clima</a:t>
          </a:r>
          <a:r>
            <a:rPr lang="en-US" sz="1100" kern="1200" dirty="0"/>
            <a:t>, </a:t>
          </a:r>
          <a:r>
            <a:rPr lang="en-US" sz="1100" kern="1200" dirty="0" err="1"/>
            <a:t>eventos</a:t>
          </a:r>
          <a:r>
            <a:rPr lang="en-US" sz="1100" kern="1200" dirty="0"/>
            <a:t>, </a:t>
          </a:r>
          <a:r>
            <a:rPr lang="en-US" sz="1100" kern="1200" dirty="0" err="1"/>
            <a:t>actividades</a:t>
          </a:r>
          <a:r>
            <a:rPr lang="en-US" sz="1100" kern="1200" dirty="0"/>
            <a:t> </a:t>
          </a:r>
          <a:r>
            <a:rPr lang="en-US" sz="1100" kern="1200" dirty="0" err="1"/>
            <a:t>sugeridas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Justificación</a:t>
          </a:r>
          <a:r>
            <a:rPr lang="en-US" sz="1100" kern="1200" dirty="0"/>
            <a:t> </a:t>
          </a:r>
          <a:r>
            <a:rPr lang="en-US" sz="1100" kern="1200" dirty="0" err="1"/>
            <a:t>personalizada</a:t>
          </a:r>
          <a:r>
            <a:rPr lang="en-US" sz="1100" kern="1200" dirty="0"/>
            <a:t>.</a:t>
          </a:r>
        </a:p>
      </dsp:txBody>
      <dsp:txXfrm>
        <a:off x="0" y="3194671"/>
        <a:ext cx="11049000" cy="825930"/>
      </dsp:txXfrm>
    </dsp:sp>
    <dsp:sp modelId="{868BB020-1C9A-460E-B201-40348A116391}">
      <dsp:nvSpPr>
        <dsp:cNvPr id="0" name=""/>
        <dsp:cNvSpPr/>
      </dsp:nvSpPr>
      <dsp:spPr>
        <a:xfrm>
          <a:off x="0" y="4020601"/>
          <a:ext cx="11049000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5. Funcionalidades extra</a:t>
          </a:r>
        </a:p>
      </dsp:txBody>
      <dsp:txXfrm>
        <a:off x="17591" y="4038192"/>
        <a:ext cx="11013818" cy="325178"/>
      </dsp:txXfrm>
    </dsp:sp>
    <dsp:sp modelId="{2AEBA305-0C86-4AB6-8A93-309DE9802322}">
      <dsp:nvSpPr>
        <dsp:cNvPr id="0" name=""/>
        <dsp:cNvSpPr/>
      </dsp:nvSpPr>
      <dsp:spPr>
        <a:xfrm>
          <a:off x="0" y="4380961"/>
          <a:ext cx="11049000" cy="62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806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Ver otras recomendaciones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Enviar destino por email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Mapa o enlace a más info</a:t>
          </a:r>
        </a:p>
      </dsp:txBody>
      <dsp:txXfrm>
        <a:off x="0" y="4380961"/>
        <a:ext cx="11049000" cy="6230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97A92-6788-4351-9B46-7669BF45ECA2}">
      <dsp:nvSpPr>
        <dsp:cNvPr id="0" name=""/>
        <dsp:cNvSpPr/>
      </dsp:nvSpPr>
      <dsp:spPr>
        <a:xfrm>
          <a:off x="0" y="219018"/>
          <a:ext cx="9077325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Markdown 🎒 ¡Descubre tu próximo destino ideal!</a:t>
          </a:r>
          <a:endParaRPr lang="en-US" sz="1400" kern="1200"/>
        </a:p>
      </dsp:txBody>
      <dsp:txXfrm>
        <a:off x="17591" y="236609"/>
        <a:ext cx="9042143" cy="325178"/>
      </dsp:txXfrm>
    </dsp:sp>
    <dsp:sp modelId="{C93BED9D-0AA0-4373-B330-AFDF7F4DB90A}">
      <dsp:nvSpPr>
        <dsp:cNvPr id="0" name=""/>
        <dsp:cNvSpPr/>
      </dsp:nvSpPr>
      <dsp:spPr>
        <a:xfrm>
          <a:off x="0" y="619698"/>
          <a:ext cx="9077325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Formulario de preferencias: </a:t>
          </a:r>
        </a:p>
      </dsp:txBody>
      <dsp:txXfrm>
        <a:off x="17591" y="637289"/>
        <a:ext cx="9042143" cy="325178"/>
      </dsp:txXfrm>
    </dsp:sp>
    <dsp:sp modelId="{A8383272-E83B-416A-B280-2D0A2BC18A28}">
      <dsp:nvSpPr>
        <dsp:cNvPr id="0" name=""/>
        <dsp:cNvSpPr/>
      </dsp:nvSpPr>
      <dsp:spPr>
        <a:xfrm>
          <a:off x="0" y="980058"/>
          <a:ext cx="9077325" cy="124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205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/>
            <a:t># Perfil del viajero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 dirty="0" err="1"/>
            <a:t>st.selectbox</a:t>
          </a:r>
          <a:r>
            <a:rPr lang="es-ES" sz="1100" kern="1200" dirty="0"/>
            <a:t>("¿Cómo te defines como viajero?", ["Aventurero", "Tranquilo", "Cultural", "Fiestero", "Gastronómico", "Familiar"])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/>
            <a:t># Estación o mes del viaje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/>
            <a:t>st.selectbox("¿Cuándo planeas viajar?", ["Enero", "Febrero", ..., "Diciembre"])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/>
            <a:t># Tipo de entorno preferido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 dirty="0" err="1"/>
            <a:t>st.multiselect</a:t>
          </a:r>
          <a:r>
            <a:rPr lang="es-ES" sz="1100" kern="1200" dirty="0"/>
            <a:t>("¿Qué tipo de entorno te atrae?", ["Playa", "Montaña", "Ciudad", "Selva", "Desierto", "Isla"])</a:t>
          </a:r>
          <a:endParaRPr lang="en-US" sz="1100" kern="1200" dirty="0"/>
        </a:p>
      </dsp:txBody>
      <dsp:txXfrm>
        <a:off x="0" y="980058"/>
        <a:ext cx="9077325" cy="1246140"/>
      </dsp:txXfrm>
    </dsp:sp>
    <dsp:sp modelId="{559D0B5F-7B81-462A-B80B-E6DA2499CB47}">
      <dsp:nvSpPr>
        <dsp:cNvPr id="0" name=""/>
        <dsp:cNvSpPr/>
      </dsp:nvSpPr>
      <dsp:spPr>
        <a:xfrm>
          <a:off x="0" y="2226198"/>
          <a:ext cx="9077325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3. Botón de búsqueda: </a:t>
          </a:r>
          <a:r>
            <a:rPr lang="es-ES" sz="1400" kern="1200"/>
            <a:t>st.button("🔍 Buscar destino ideal")</a:t>
          </a:r>
          <a:endParaRPr lang="en-US" sz="1400" kern="1200"/>
        </a:p>
      </dsp:txBody>
      <dsp:txXfrm>
        <a:off x="17591" y="2243789"/>
        <a:ext cx="9042143" cy="325178"/>
      </dsp:txXfrm>
    </dsp:sp>
    <dsp:sp modelId="{9027CF40-6D5C-4B76-BE07-386C5AD3541F}">
      <dsp:nvSpPr>
        <dsp:cNvPr id="0" name=""/>
        <dsp:cNvSpPr/>
      </dsp:nvSpPr>
      <dsp:spPr>
        <a:xfrm>
          <a:off x="0" y="2626878"/>
          <a:ext cx="9077325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4. Resultado personalizado</a:t>
          </a:r>
        </a:p>
      </dsp:txBody>
      <dsp:txXfrm>
        <a:off x="17591" y="2644469"/>
        <a:ext cx="9042143" cy="325178"/>
      </dsp:txXfrm>
    </dsp:sp>
    <dsp:sp modelId="{8783F068-233D-4B5A-8D13-8C65F610B68B}">
      <dsp:nvSpPr>
        <dsp:cNvPr id="0" name=""/>
        <dsp:cNvSpPr/>
      </dsp:nvSpPr>
      <dsp:spPr>
        <a:xfrm>
          <a:off x="0" y="2987238"/>
          <a:ext cx="9077325" cy="144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205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/>
            <a:t>st.success("¡Te recomendamos: *Bali, Indonesia*! 🏖️")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/>
            <a:t>st.image("bali.jpg")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/>
            <a:t>st.markdown("""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/>
            <a:t>**Clima:** Cálido todo el año ☀️  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/>
            <a:t>**Actividades:** Surf, templos, vida nocturna  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/>
            <a:t>**Por qué Bali:** Se ajusta a tu perfil fiestero + clima cálido + destino exótico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100" kern="1200"/>
            <a:t>""")</a:t>
          </a:r>
          <a:endParaRPr lang="en-US" sz="1100" kern="1200"/>
        </a:p>
      </dsp:txBody>
      <dsp:txXfrm>
        <a:off x="0" y="2987238"/>
        <a:ext cx="9077325" cy="1449000"/>
      </dsp:txXfrm>
    </dsp:sp>
    <dsp:sp modelId="{10A4551E-4E4F-441C-8CEC-AE3495A3BA58}">
      <dsp:nvSpPr>
        <dsp:cNvPr id="0" name=""/>
        <dsp:cNvSpPr/>
      </dsp:nvSpPr>
      <dsp:spPr>
        <a:xfrm>
          <a:off x="0" y="4436238"/>
          <a:ext cx="9077325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5. Funcionalidades extra: </a:t>
          </a:r>
          <a:r>
            <a:rPr lang="es-ES" sz="1400" kern="1200"/>
            <a:t>st.button("🔁 Ver otra recomendación")</a:t>
          </a:r>
          <a:endParaRPr lang="en-US" sz="1400" kern="1200"/>
        </a:p>
      </dsp:txBody>
      <dsp:txXfrm>
        <a:off x="17591" y="4453829"/>
        <a:ext cx="9042143" cy="325178"/>
      </dsp:txXfrm>
    </dsp:sp>
    <dsp:sp modelId="{29E4DEBC-59E7-467E-B99C-E8A13BEA17AE}">
      <dsp:nvSpPr>
        <dsp:cNvPr id="0" name=""/>
        <dsp:cNvSpPr/>
      </dsp:nvSpPr>
      <dsp:spPr>
        <a:xfrm>
          <a:off x="0" y="4836918"/>
          <a:ext cx="9077325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6. Opción de guardar resultado o compartir: </a:t>
          </a:r>
          <a:r>
            <a:rPr lang="es-ES" sz="1400" kern="1200"/>
            <a:t>st.text_input("¿Quieres que te mandemos este destino por email?")</a:t>
          </a:r>
          <a:endParaRPr lang="en-US" sz="1400" kern="1200"/>
        </a:p>
      </dsp:txBody>
      <dsp:txXfrm>
        <a:off x="17591" y="4854509"/>
        <a:ext cx="9042143" cy="325178"/>
      </dsp:txXfrm>
    </dsp:sp>
    <dsp:sp modelId="{6C06B5B8-3FF1-49DE-B5DE-5EA952629B32}">
      <dsp:nvSpPr>
        <dsp:cNvPr id="0" name=""/>
        <dsp:cNvSpPr/>
      </dsp:nvSpPr>
      <dsp:spPr>
        <a:xfrm>
          <a:off x="0" y="5237598"/>
          <a:ext cx="9077325" cy="360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st.button("📩 Enviar recomendación")</a:t>
          </a:r>
          <a:endParaRPr lang="en-US" sz="1400" kern="1200"/>
        </a:p>
      </dsp:txBody>
      <dsp:txXfrm>
        <a:off x="17591" y="5255189"/>
        <a:ext cx="9042143" cy="325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pPr rtl="0"/>
            <a:fld id="{D44150E1-E43A-4A3D-B544-5DE10FF8FAA3}" type="datetime1">
              <a:rPr lang="es-ES" smtClean="0"/>
              <a:t>19/05/2025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BE0EF92D-82DD-4142-BCE8-036B91487D2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pPr rtl="0"/>
            <a:fld id="{2A13167E-880A-4494-B4FF-A33C4A6966E5}" type="datetime1">
              <a:rPr lang="es-ES" noProof="0" smtClean="0"/>
              <a:t>19/05/2025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C58EC616-C518-4358-9496-6C33B2F5FA5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783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C0A4F-6B23-D303-B15E-A502A879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41D5FEB-1534-8760-CC40-53310B958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9FD84C4-664C-88A0-67A3-F637EC638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D0A474-523B-3206-C49E-4136408CC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3279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702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611D-F54E-B2D1-8AF0-967682A1A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DC81A9-AC81-145E-6F44-AB29ABE47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51903F2-C9E4-A23D-1D5A-8A59B9FF2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D01D54-17BB-1487-5EDF-008A06DEA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902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rtlCol="0" anchor="b"/>
          <a:lstStyle>
            <a:lvl1pPr>
              <a:lnSpc>
                <a:spcPct val="100000"/>
              </a:lnSpc>
              <a:defRPr lang="en-US" sz="50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lang="en-US"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2488" y="950976"/>
            <a:ext cx="5239512" cy="496519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pc="400" baseline="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6EEBC2D4-4F41-249E-7141-E0E12113C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rtlCol="0"/>
          <a:lstStyle>
            <a:lvl1pPr>
              <a:defRPr lang="en-US">
                <a:noFill/>
              </a:defRPr>
            </a:lvl1pPr>
            <a:lvl2pPr>
              <a:defRPr lang="en-US">
                <a:noFill/>
              </a:defRPr>
            </a:lvl2pPr>
            <a:lvl3pPr>
              <a:defRPr lang="en-US">
                <a:noFill/>
              </a:defRPr>
            </a:lvl3pPr>
            <a:lvl4pPr>
              <a:defRPr lang="en-US">
                <a:noFill/>
              </a:defRPr>
            </a:lvl4pPr>
            <a:lvl5pPr>
              <a:defRPr lang="en-US">
                <a:noFill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r imagen con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rtlCol="0" anchor="ctr"/>
          <a:lstStyle>
            <a:lvl1pPr algn="l">
              <a:defRPr lang="en-US"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pc="400" baseline="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rtlCol="0" anchor="ctr"/>
          <a:lstStyle>
            <a:lvl1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US" sz="1600" cap="none" spc="50" baseline="0">
                <a:latin typeface="+mn-lt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" name="Marcador de posición de imagen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pc="400" baseline="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1220C40-4EC0-BFB1-D615-1455BA15A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684897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 rtlCol="0"/>
          <a:lstStyle>
            <a:lvl1pPr algn="ctr">
              <a:defRPr lang="en-US" sz="3200" cap="all" spc="200" baseline="0"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>
              <a:solidFill>
                <a:schemeClr val="accent2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>
              <a:solidFill>
                <a:schemeClr val="accent1"/>
              </a:solidFill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075688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US" sz="16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578608"/>
            <a:ext cx="2251564" cy="31089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n-US" sz="1200" spc="5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2075688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US" sz="1600" cap="all" baseline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578608"/>
            <a:ext cx="2251564" cy="31089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n-US" sz="1200" spc="5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2075688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US" sz="1600" cap="all" baseline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578608"/>
            <a:ext cx="2251564" cy="31089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n-US" sz="1200" spc="5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398264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US" sz="1600" cap="all" baseline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31089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n-US" sz="1200" spc="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398264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US" sz="1600" cap="all" baseline="0">
                <a:solidFill>
                  <a:schemeClr val="accent3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31089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n-US" sz="1200" spc="50" baseline="0">
                <a:solidFill>
                  <a:schemeClr val="accent3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5 columnas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 rtlCol="0"/>
          <a:lstStyle>
            <a:lvl1pPr algn="ctr">
              <a:defRPr lang="en-US"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>
              <a:solidFill>
                <a:schemeClr val="accent3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 lang="en-US" sz="1800" cap="all" normalizeH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429000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en-U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 lang="en-US" sz="18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429000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en-U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2304"/>
            <a:ext cx="1826631" cy="776287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 lang="en-US" sz="18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429000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en-U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 lang="en-US" sz="18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429000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en-U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8" name="Marcador de texto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 lang="en-US" sz="18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429000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en-U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Agregar texto</a:t>
            </a:r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2">
            <a:extLst>
              <a:ext uri="{FF2B5EF4-FFF2-40B4-BE49-F238E27FC236}">
                <a16:creationId xmlns:a16="http://schemas.microsoft.com/office/drawing/2014/main" id="{A750E0F3-3708-7BB7-7A9E-123ED3BAC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 rtlCol="0"/>
          <a:lstStyle>
            <a:lvl1pPr algn="ctr">
              <a:defRPr lang="en-US"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1664208"/>
            <a:ext cx="1408176" cy="246888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664" y="4956048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US"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664" y="5431536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en-US" sz="1200" b="0" i="0" cap="none" spc="200" baseline="0"/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8" name="Marcador de posición de imagen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36976" y="1664208"/>
            <a:ext cx="1408176" cy="246888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7792" y="4956048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US"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792" y="5431536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en-US" sz="1200" b="0" i="0" cap="none" spc="200" baseline="0"/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9" name="Marcador de posición de imagen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04104" y="1664208"/>
            <a:ext cx="1408176" cy="246888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4920" y="4956048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US"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4920" y="5431536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en-US" sz="1200" b="0" i="0" cap="none" spc="200" baseline="0"/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7" name="Marcador de posición de imagen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71232" y="1664208"/>
            <a:ext cx="1408176" cy="246888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3" name="Marcador de texto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2048" y="4956048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US"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42048" y="5431536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en-US" sz="1200" b="0" i="0" cap="none" spc="200" baseline="0"/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8" name="Marcador de posición de imagen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738360" y="1664208"/>
            <a:ext cx="1408176" cy="246888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409176" y="4956048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US"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9176" y="5431536"/>
            <a:ext cx="2069690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en-US" sz="1200" b="0" i="0" cap="none" spc="200" baseline="0"/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3EAB4BA-80BD-7371-B929-19121B20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44474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D5AB06E-DF62-F8F9-5394-965FE9EF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8818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2499703C-0E17-F953-C69A-F4BE3C33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9959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64C6290-D338-8FBA-9D0B-CAF45DE68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39717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104D8C7-8727-8343-DFC8-E415C809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78565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1314"/>
            <a:ext cx="12192000" cy="3806686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502920"/>
            <a:ext cx="5010912" cy="1627632"/>
          </a:xfrm>
          <a:prstGeom prst="rect">
            <a:avLst/>
          </a:prstGeom>
          <a:noFill/>
        </p:spPr>
        <p:txBody>
          <a:bodyPr lIns="91440" tIns="45720" rIns="91440" bIns="45720" rtlCol="0" anchor="t" anchorCtr="0"/>
          <a:lstStyle>
            <a:lvl1pPr>
              <a:defRPr lang="en-US"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496" y="2752344"/>
            <a:ext cx="3602736" cy="3255264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600" spc="400" baseline="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0288" y="1911096"/>
            <a:ext cx="2350008" cy="99669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lIns="1371600" bIns="365760" rtlCol="0" anchor="ctr"/>
          <a:lstStyle>
            <a:lvl1pPr marL="0" indent="0" algn="l">
              <a:buNone/>
              <a:defRPr lang="en-US" sz="2000" i="0" cap="none" spc="200" baseline="0"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1F8DE9-CF33-BBAF-FFA6-1487D09E6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46136" y="0"/>
            <a:ext cx="3602736" cy="3255264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600" spc="400" baseline="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E37F6F0D-FCD4-63B1-5371-FFB63A75BB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46136" y="3602736"/>
            <a:ext cx="3602736" cy="3255264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600" spc="400" baseline="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9A62FB8A-A588-91BB-620B-64E5D2090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 rtlCol="0"/>
          <a:lstStyle>
            <a:lvl1pPr algn="ctr">
              <a:defRPr lang="en-US"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655546"/>
            <a:ext cx="12192001" cy="5202454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es-ES" noProof="0" dirty="0">
              <a:solidFill>
                <a:schemeClr val="accent3"/>
              </a:solidFill>
            </a:endParaRP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6584" y="2276856"/>
            <a:ext cx="2743200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en-US"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Haga clic para agregar un subtítulo aquí </a:t>
            </a: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6584" y="2916936"/>
            <a:ext cx="2743200" cy="256032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en-US" sz="1200" spc="50" baseline="0"/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276856"/>
            <a:ext cx="2743200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en-US"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Haga clic para agregar un subtítulo aquí 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16936"/>
            <a:ext cx="2743200" cy="256032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en-US" sz="1200" spc="50" baseline="0"/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" name="Marcador de posición de imagen 5">
            <a:extLst>
              <a:ext uri="{FF2B5EF4-FFF2-40B4-BE49-F238E27FC236}">
                <a16:creationId xmlns:a16="http://schemas.microsoft.com/office/drawing/2014/main" id="{9C76B36E-858A-1EFF-2A70-C8D5ADDC0C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pc="400" baseline="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2777FD6-2BEA-C70A-1C6D-8885D53E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470543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7ABE26A-0746-BC10-0802-C29EAD6C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968402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602" y="624110"/>
            <a:ext cx="8785599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888" y="2133600"/>
            <a:ext cx="8789313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8" y="711194"/>
            <a:ext cx="1811141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4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7" r:id="rId4"/>
    <p:sldLayoutId id="2147483656" r:id="rId5"/>
    <p:sldLayoutId id="2147483652" r:id="rId6"/>
    <p:sldLayoutId id="2147483658" r:id="rId7"/>
    <p:sldLayoutId id="2147483665" r:id="rId8"/>
    <p:sldLayoutId id="2147483666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redicccion-agencia-de-viajes-gowhim.streamlit.app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287" y="5332332"/>
            <a:ext cx="6055428" cy="1167672"/>
          </a:xfrm>
        </p:spPr>
        <p:txBody>
          <a:bodyPr rtlCol="0"/>
          <a:lstStyle>
            <a:defPPr>
              <a:defRPr lang="en-US"/>
            </a:defPPr>
          </a:lstStyle>
          <a:p>
            <a:pPr algn="ctr" rtl="0"/>
            <a:r>
              <a:rPr lang="es-ES" sz="3800" dirty="0"/>
              <a:t>"</a:t>
            </a:r>
            <a:r>
              <a:rPr lang="es-E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 próximo destino empieza con un clic... ¡y una pizca de aventura!"</a:t>
            </a:r>
          </a:p>
        </p:txBody>
      </p:sp>
      <p:pic>
        <p:nvPicPr>
          <p:cNvPr id="6" name="Marcador de posición de imagen 5" descr="Una persona haciendo senderismo">
            <a:extLst>
              <a:ext uri="{FF2B5EF4-FFF2-40B4-BE49-F238E27FC236}">
                <a16:creationId xmlns:a16="http://schemas.microsoft.com/office/drawing/2014/main" id="{03C29D19-2732-6417-E1C3-8F45563C28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8" b="508"/>
          <a:stretch/>
        </p:blipFill>
        <p:spPr/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37C1019-D992-06C7-BBAF-C153A2F43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9599" y="0"/>
            <a:ext cx="2895600" cy="685800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endParaRPr lang="es-ES" dirty="0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24E6FA43-E8B9-B811-8BC2-9B2003003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78" y="168619"/>
            <a:ext cx="3260381" cy="32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Logotipo&#10;&#10;El contenido generado por IA puede ser incorrecto.">
            <a:hlinkClick r:id="rId2"/>
            <a:extLst>
              <a:ext uri="{FF2B5EF4-FFF2-40B4-BE49-F238E27FC236}">
                <a16:creationId xmlns:a16="http://schemas.microsoft.com/office/drawing/2014/main" id="{A6444991-4F88-0CCF-EA49-A834C022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784" y="474784"/>
            <a:ext cx="5908431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0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A8A83C-79A8-F85E-61F6-C08366D0B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36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1A5D1-D11A-60DA-F2C1-46D5746F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70" y="724501"/>
            <a:ext cx="7362562" cy="14262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FILOSOFÍA DEL PROYECTO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12910-AB08-2E49-7845-9B207DC3C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382" y="1548383"/>
            <a:ext cx="6741994" cy="4485735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indent="-228600" algn="just">
              <a:lnSpc>
                <a:spcPct val="90000"/>
              </a:lnSpc>
              <a:spcAft>
                <a:spcPts val="600"/>
              </a:spcAft>
              <a:defRPr sz="2400"/>
            </a:pPr>
            <a:r>
              <a:rPr lang="en-US" sz="1700" dirty="0"/>
              <a:t>En </a:t>
            </a:r>
            <a:r>
              <a:rPr lang="en-US" sz="1700" dirty="0" err="1"/>
              <a:t>el</a:t>
            </a:r>
            <a:r>
              <a:rPr lang="en-US" sz="1700" dirty="0"/>
              <a:t> </a:t>
            </a:r>
            <a:r>
              <a:rPr lang="en-US" sz="1700" dirty="0" err="1"/>
              <a:t>desarrollo</a:t>
            </a:r>
            <a:r>
              <a:rPr lang="en-US" sz="1700" dirty="0"/>
              <a:t> de </a:t>
            </a:r>
            <a:r>
              <a:rPr lang="en-US" sz="1700" dirty="0" err="1"/>
              <a:t>ésta</a:t>
            </a:r>
            <a:r>
              <a:rPr lang="en-US" sz="1700" dirty="0"/>
              <a:t> </a:t>
            </a:r>
            <a:r>
              <a:rPr lang="en-US" sz="1700" dirty="0" err="1"/>
              <a:t>herramienta</a:t>
            </a:r>
            <a:r>
              <a:rPr lang="en-US" sz="1700" dirty="0"/>
              <a:t> de </a:t>
            </a:r>
            <a:r>
              <a:rPr lang="en-US" sz="1700" dirty="0" err="1"/>
              <a:t>predicción</a:t>
            </a:r>
            <a:r>
              <a:rPr lang="en-US" sz="1700" dirty="0"/>
              <a:t> para </a:t>
            </a:r>
            <a:r>
              <a:rPr lang="en-US" sz="1700" dirty="0" err="1"/>
              <a:t>una</a:t>
            </a:r>
            <a:r>
              <a:rPr lang="en-US" sz="1700" dirty="0"/>
              <a:t> </a:t>
            </a:r>
            <a:r>
              <a:rPr lang="en-US" sz="1700" dirty="0" err="1"/>
              <a:t>agencia</a:t>
            </a:r>
            <a:r>
              <a:rPr lang="en-US" sz="1700" dirty="0"/>
              <a:t> de </a:t>
            </a:r>
            <a:r>
              <a:rPr lang="en-US" sz="1700" dirty="0" err="1"/>
              <a:t>viajes</a:t>
            </a:r>
            <a:r>
              <a:rPr lang="en-US" sz="1700" dirty="0"/>
              <a:t>, </a:t>
            </a:r>
            <a:r>
              <a:rPr lang="en-US" sz="1700" dirty="0" err="1"/>
              <a:t>nos</a:t>
            </a:r>
            <a:r>
              <a:rPr lang="en-US" sz="1700" dirty="0"/>
              <a:t> </a:t>
            </a:r>
            <a:r>
              <a:rPr lang="en-US" sz="1700" dirty="0" err="1"/>
              <a:t>inspiramos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la </a:t>
            </a:r>
            <a:r>
              <a:rPr lang="en-US" sz="1700" dirty="0" err="1"/>
              <a:t>conexión</a:t>
            </a:r>
            <a:r>
              <a:rPr lang="en-US" sz="1700" dirty="0"/>
              <a:t> entre la </a:t>
            </a:r>
            <a:r>
              <a:rPr lang="en-US" sz="1700" dirty="0" err="1"/>
              <a:t>tecnología</a:t>
            </a:r>
            <a:r>
              <a:rPr lang="en-US" sz="1700" dirty="0"/>
              <a:t> y la </a:t>
            </a:r>
            <a:r>
              <a:rPr lang="en-US" sz="1700" dirty="0" err="1"/>
              <a:t>aventura</a:t>
            </a:r>
            <a:r>
              <a:rPr lang="en-US" sz="1700" dirty="0"/>
              <a:t> humana. </a:t>
            </a:r>
          </a:p>
          <a:p>
            <a:pPr marL="0" indent="0" algn="just">
              <a:lnSpc>
                <a:spcPct val="90000"/>
              </a:lnSpc>
              <a:spcAft>
                <a:spcPts val="600"/>
              </a:spcAft>
              <a:buNone/>
              <a:defRPr sz="2400"/>
            </a:pPr>
            <a:endParaRPr lang="en-US" sz="1700" dirty="0"/>
          </a:p>
          <a:p>
            <a:pPr marL="57150" indent="-228600" algn="just">
              <a:lnSpc>
                <a:spcPct val="90000"/>
              </a:lnSpc>
              <a:spcAft>
                <a:spcPts val="600"/>
              </a:spcAft>
              <a:defRPr sz="2400"/>
            </a:pPr>
            <a:r>
              <a:rPr lang="es-ES" sz="1700" dirty="0"/>
              <a:t>Queríamos crear una herramienta que, usando machine </a:t>
            </a:r>
            <a:r>
              <a:rPr lang="es-ES" sz="1700" dirty="0" err="1"/>
              <a:t>learning</a:t>
            </a:r>
            <a:r>
              <a:rPr lang="es-ES" sz="1700" dirty="0"/>
              <a:t>, transforme datos en decisiones inteligentes, simplificando la planificación para que cada viaje se sienta más auténtico y personal.</a:t>
            </a:r>
            <a:endParaRPr lang="en-US" sz="1700" dirty="0"/>
          </a:p>
          <a:p>
            <a:pPr marL="0" indent="0" algn="just">
              <a:lnSpc>
                <a:spcPct val="90000"/>
              </a:lnSpc>
              <a:spcAft>
                <a:spcPts val="600"/>
              </a:spcAft>
              <a:buNone/>
              <a:defRPr sz="2400"/>
            </a:pPr>
            <a:endParaRPr lang="en-US" sz="1700" dirty="0"/>
          </a:p>
          <a:p>
            <a:pPr marL="57150" indent="-228600" algn="just">
              <a:lnSpc>
                <a:spcPct val="90000"/>
              </a:lnSpc>
              <a:spcAft>
                <a:spcPts val="600"/>
              </a:spcAft>
              <a:defRPr sz="2400"/>
            </a:pPr>
            <a:r>
              <a:rPr lang="en-US" sz="1700" dirty="0"/>
              <a:t>Nuestro </a:t>
            </a:r>
            <a:r>
              <a:rPr lang="en-US" sz="1700" dirty="0" err="1"/>
              <a:t>objetivo</a:t>
            </a:r>
            <a:r>
              <a:rPr lang="en-US" sz="1700" dirty="0"/>
              <a:t> es </a:t>
            </a:r>
            <a:r>
              <a:rPr lang="en-US" sz="1700" dirty="0" err="1"/>
              <a:t>fusionar</a:t>
            </a:r>
            <a:r>
              <a:rPr lang="en-US" sz="1700" dirty="0"/>
              <a:t> la </a:t>
            </a:r>
            <a:r>
              <a:rPr lang="en-US" sz="1700" dirty="0" err="1"/>
              <a:t>precisión</a:t>
            </a:r>
            <a:r>
              <a:rPr lang="en-US" sz="1700" dirty="0"/>
              <a:t> </a:t>
            </a:r>
            <a:r>
              <a:rPr lang="en-US" sz="1700" dirty="0" err="1"/>
              <a:t>tecnológica</a:t>
            </a:r>
            <a:r>
              <a:rPr lang="en-US" sz="1700" dirty="0"/>
              <a:t> con la </a:t>
            </a:r>
            <a:r>
              <a:rPr lang="en-US" sz="1700" dirty="0" err="1"/>
              <a:t>personalización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la </a:t>
            </a:r>
            <a:r>
              <a:rPr lang="en-US" sz="1700" dirty="0" err="1"/>
              <a:t>preferencia</a:t>
            </a:r>
            <a:r>
              <a:rPr lang="en-US" sz="1700" dirty="0"/>
              <a:t> de </a:t>
            </a:r>
            <a:r>
              <a:rPr lang="en-US" sz="1700" dirty="0" err="1"/>
              <a:t>los</a:t>
            </a:r>
            <a:r>
              <a:rPr lang="en-US" sz="1700" dirty="0"/>
              <a:t> </a:t>
            </a:r>
            <a:r>
              <a:rPr lang="en-US" sz="1700" dirty="0" err="1"/>
              <a:t>viajes</a:t>
            </a:r>
            <a:r>
              <a:rPr lang="en-US" sz="1700" dirty="0"/>
              <a:t>, </a:t>
            </a:r>
            <a:r>
              <a:rPr lang="en-US" sz="1700" dirty="0" err="1"/>
              <a:t>creando</a:t>
            </a:r>
            <a:r>
              <a:rPr lang="en-US" sz="1700" dirty="0"/>
              <a:t> </a:t>
            </a:r>
            <a:r>
              <a:rPr lang="en-US" sz="1700" dirty="0" err="1"/>
              <a:t>una</a:t>
            </a:r>
            <a:r>
              <a:rPr lang="en-US" sz="1700" dirty="0"/>
              <a:t> </a:t>
            </a:r>
            <a:r>
              <a:rPr lang="en-US" sz="1700" dirty="0" err="1"/>
              <a:t>plataforma</a:t>
            </a:r>
            <a:r>
              <a:rPr lang="en-US" sz="1700" dirty="0"/>
              <a:t> que </a:t>
            </a:r>
            <a:r>
              <a:rPr lang="en-US" sz="1700" dirty="0" err="1"/>
              <a:t>ofrezca</a:t>
            </a:r>
            <a:r>
              <a:rPr lang="en-US" sz="1700" dirty="0"/>
              <a:t> </a:t>
            </a:r>
            <a:r>
              <a:rPr lang="en-US" sz="1700" dirty="0" err="1"/>
              <a:t>recomendaciones</a:t>
            </a:r>
            <a:r>
              <a:rPr lang="en-US" sz="1700" dirty="0"/>
              <a:t> </a:t>
            </a:r>
            <a:r>
              <a:rPr lang="en-US" sz="1700" dirty="0" err="1"/>
              <a:t>personalizadas</a:t>
            </a:r>
            <a:r>
              <a:rPr lang="en-US" sz="1700" dirty="0"/>
              <a:t> y </a:t>
            </a:r>
            <a:r>
              <a:rPr lang="en-US" sz="1700" dirty="0" err="1"/>
              <a:t>auténticas</a:t>
            </a:r>
            <a:r>
              <a:rPr lang="en-US" sz="1700" dirty="0"/>
              <a:t> para </a:t>
            </a:r>
            <a:r>
              <a:rPr lang="en-US" sz="1700" dirty="0" err="1"/>
              <a:t>cada</a:t>
            </a:r>
            <a:r>
              <a:rPr lang="en-US" sz="1700" dirty="0"/>
              <a:t> </a:t>
            </a:r>
            <a:r>
              <a:rPr lang="en-US" sz="1700" dirty="0" err="1"/>
              <a:t>viajero</a:t>
            </a:r>
            <a:r>
              <a:rPr lang="en-US" sz="1700" dirty="0"/>
              <a:t>.</a:t>
            </a:r>
          </a:p>
        </p:txBody>
      </p:sp>
      <p:pic>
        <p:nvPicPr>
          <p:cNvPr id="4" name="Imagen 3" descr="Un reloj con números romanos&#10;&#10;El contenido generado por IA puede ser incorrecto.">
            <a:extLst>
              <a:ext uri="{FF2B5EF4-FFF2-40B4-BE49-F238E27FC236}">
                <a16:creationId xmlns:a16="http://schemas.microsoft.com/office/drawing/2014/main" id="{6CA92306-D682-BD85-03D8-95B15F13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75" r="3" b="11606"/>
          <a:stretch>
            <a:fillRect/>
          </a:stretch>
        </p:blipFill>
        <p:spPr>
          <a:xfrm>
            <a:off x="7134892" y="1548383"/>
            <a:ext cx="4737650" cy="37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5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553BD1-E65B-3E28-2112-D54726818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2EB54F6-7414-206E-DC21-1B1F520F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</a:lstStyle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TECNOLOGÍA UTILIZADA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6045A9A-9D90-3335-2D89-818DC7EE60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</a:lstStyle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2500" dirty="0" err="1"/>
              <a:t>Lenguajes</a:t>
            </a:r>
            <a:r>
              <a:rPr lang="en-US" sz="2500" dirty="0"/>
              <a:t>: Python, SQL.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2500" dirty="0" err="1"/>
              <a:t>Bibliotecas</a:t>
            </a:r>
            <a:r>
              <a:rPr lang="en-US" sz="2500" dirty="0"/>
              <a:t>: scikit-learn, pandas, </a:t>
            </a:r>
            <a:r>
              <a:rPr lang="en-US" sz="2500" dirty="0" err="1"/>
              <a:t>numpy</a:t>
            </a:r>
            <a:r>
              <a:rPr lang="en-US" sz="2500" dirty="0"/>
              <a:t>, </a:t>
            </a:r>
            <a:r>
              <a:rPr lang="en-US" sz="2500" dirty="0" err="1"/>
              <a:t>Streamlit</a:t>
            </a:r>
            <a:r>
              <a:rPr lang="en-US" sz="2500" dirty="0"/>
              <a:t> para la </a:t>
            </a:r>
            <a:r>
              <a:rPr lang="en-US" sz="2500" dirty="0" err="1"/>
              <a:t>interfaz</a:t>
            </a:r>
            <a:r>
              <a:rPr lang="en-US" sz="25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2500" dirty="0" err="1"/>
              <a:t>Modelo</a:t>
            </a:r>
            <a:r>
              <a:rPr lang="en-US" sz="2500" dirty="0"/>
              <a:t>: XGBOOST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1C4FA39-88C8-0C89-F045-05EE0B3B82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30" r="14970" b="-2"/>
          <a:stretch>
            <a:fillRect/>
          </a:stretch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58" name="Arc 5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 descr="Un reloj con números romanos&#10;&#10;El contenido generado por IA puede ser incorrecto.">
            <a:extLst>
              <a:ext uri="{FF2B5EF4-FFF2-40B4-BE49-F238E27FC236}">
                <a16:creationId xmlns:a16="http://schemas.microsoft.com/office/drawing/2014/main" id="{A8F1EC80-C0CA-BCDC-3F0D-B175B4536D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02" r="-3" b="8327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169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Metodología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defRPr sz="2400"/>
            </a:pPr>
            <a:r>
              <a:rPr lang="en-US" sz="2000" dirty="0" err="1"/>
              <a:t>Recopilación</a:t>
            </a:r>
            <a:r>
              <a:rPr lang="en-US" sz="2000" dirty="0"/>
              <a:t> de </a:t>
            </a:r>
            <a:r>
              <a:rPr lang="en-US" sz="2000" dirty="0" err="1"/>
              <a:t>datos</a:t>
            </a:r>
            <a:r>
              <a:rPr lang="en-US" sz="2000" dirty="0"/>
              <a:t> </a:t>
            </a:r>
            <a:r>
              <a:rPr lang="en-US" sz="2000" dirty="0" err="1"/>
              <a:t>climáticos</a:t>
            </a:r>
            <a:r>
              <a:rPr lang="en-US" sz="2000" dirty="0"/>
              <a:t> y </a:t>
            </a:r>
            <a:r>
              <a:rPr lang="en-US" sz="2000" dirty="0" err="1"/>
              <a:t>eventos</a:t>
            </a:r>
            <a:r>
              <a:rPr lang="en-US" sz="2000" dirty="0"/>
              <a:t>…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defRPr sz="2400"/>
            </a:pPr>
            <a:r>
              <a:rPr lang="en-US" sz="2000" dirty="0" err="1"/>
              <a:t>Recopilación</a:t>
            </a:r>
            <a:r>
              <a:rPr lang="en-US" sz="2000" dirty="0"/>
              <a:t> de </a:t>
            </a:r>
            <a:r>
              <a:rPr lang="en-US" sz="2000" dirty="0" err="1"/>
              <a:t>datos</a:t>
            </a:r>
            <a:r>
              <a:rPr lang="en-US" sz="2000" dirty="0"/>
              <a:t> de </a:t>
            </a:r>
            <a:r>
              <a:rPr lang="en-US" sz="2000" dirty="0" err="1"/>
              <a:t>vuelos</a:t>
            </a:r>
            <a:r>
              <a:rPr lang="en-US" sz="2000" dirty="0"/>
              <a:t>, hotels…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defRPr sz="2400"/>
            </a:pPr>
            <a:r>
              <a:rPr lang="en-US" sz="2000" dirty="0" err="1"/>
              <a:t>Limpieza</a:t>
            </a:r>
            <a:r>
              <a:rPr lang="en-US" sz="2000" dirty="0"/>
              <a:t> y </a:t>
            </a:r>
            <a:r>
              <a:rPr lang="en-US" sz="2000" dirty="0" err="1"/>
              <a:t>normalización</a:t>
            </a:r>
            <a:r>
              <a:rPr lang="en-US" sz="2000" dirty="0"/>
              <a:t> de </a:t>
            </a:r>
            <a:r>
              <a:rPr lang="en-US" sz="2000" dirty="0" err="1"/>
              <a:t>datos</a:t>
            </a:r>
            <a:endParaRPr lang="en-US" sz="2000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defRPr sz="2400"/>
            </a:pPr>
            <a:r>
              <a:rPr lang="en-US" sz="2000" dirty="0" err="1"/>
              <a:t>Algoritmo</a:t>
            </a:r>
            <a:r>
              <a:rPr lang="en-US" sz="2000" dirty="0"/>
              <a:t> de </a:t>
            </a:r>
            <a:r>
              <a:rPr lang="en-US" sz="2000" dirty="0" err="1"/>
              <a:t>recomendación</a:t>
            </a:r>
            <a:r>
              <a:rPr lang="en-US" sz="2000" dirty="0"/>
              <a:t> </a:t>
            </a:r>
            <a:r>
              <a:rPr lang="en-US" sz="2000" dirty="0" err="1"/>
              <a:t>aplicado</a:t>
            </a:r>
            <a:r>
              <a:rPr lang="en-US" sz="2000" dirty="0"/>
              <a:t> a </a:t>
            </a:r>
            <a:r>
              <a:rPr lang="en-US" sz="2000" dirty="0" err="1"/>
              <a:t>preferencias</a:t>
            </a:r>
            <a:endParaRPr lang="en-US" sz="2000" dirty="0"/>
          </a:p>
        </p:txBody>
      </p:sp>
      <p:pic>
        <p:nvPicPr>
          <p:cNvPr id="5" name="Picture 4" descr="Notas adhesivas en una pared">
            <a:extLst>
              <a:ext uri="{FF2B5EF4-FFF2-40B4-BE49-F238E27FC236}">
                <a16:creationId xmlns:a16="http://schemas.microsoft.com/office/drawing/2014/main" id="{1D321724-3297-1003-C72A-98239011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65" r="18966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  <a:noFill/>
        </p:spPr>
      </p:pic>
      <p:pic>
        <p:nvPicPr>
          <p:cNvPr id="4" name="Imagen 3" descr="Un reloj con números romanos&#10;&#10;El contenido generado por IA puede ser incorrecto.">
            <a:extLst>
              <a:ext uri="{FF2B5EF4-FFF2-40B4-BE49-F238E27FC236}">
                <a16:creationId xmlns:a16="http://schemas.microsoft.com/office/drawing/2014/main" id="{B4151331-DD5A-AAE3-03EB-F8DE5E30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06" y="239463"/>
            <a:ext cx="1158187" cy="11581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9143E7-42BE-DD78-E0A3-938B69D10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587" y="1470629"/>
            <a:ext cx="1396181" cy="1630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ítulo 558">
            <a:extLst>
              <a:ext uri="{FF2B5EF4-FFF2-40B4-BE49-F238E27FC236}">
                <a16:creationId xmlns:a16="http://schemas.microsoft.com/office/drawing/2014/main" id="{0DE1AE44-1E98-4843-AABC-CB5A884A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es-ES" sz="5400" b="1"/>
              <a:t>Metodología </a:t>
            </a:r>
            <a:endParaRPr lang="es-ES" sz="5400" b="1" dirty="0"/>
          </a:p>
        </p:txBody>
      </p:sp>
      <p:pic>
        <p:nvPicPr>
          <p:cNvPr id="2" name="Imagen 1" descr="Un reloj con números romanos&#10;&#10;El contenido generado por IA puede ser incorrecto.">
            <a:extLst>
              <a:ext uri="{FF2B5EF4-FFF2-40B4-BE49-F238E27FC236}">
                <a16:creationId xmlns:a16="http://schemas.microsoft.com/office/drawing/2014/main" id="{F907F71A-BABF-EA56-16C1-DEA0567B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06" y="239463"/>
            <a:ext cx="1158187" cy="1158187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B66F1D6-32BE-70E7-3B48-19EEE549D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277138"/>
              </p:ext>
            </p:extLst>
          </p:nvPr>
        </p:nvGraphicFramePr>
        <p:xfrm>
          <a:off x="1046685" y="1834424"/>
          <a:ext cx="10098629" cy="478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200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F4078-B866-A61F-FB7B-BB20E9F0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4D313860-A922-4FA4-B5E2-E8871F10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1A84EA24-B587-8CE2-E363-9501BE2D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415" y="60051"/>
            <a:ext cx="5899412" cy="5356883"/>
          </a:xfrm>
        </p:spPr>
        <p:txBody>
          <a:bodyPr vert="horz" lIns="91440" tIns="45720" rIns="91440" bIns="45720" rtlCol="0" anchor="b">
            <a:normAutofit fontScale="90000"/>
          </a:bodyPr>
          <a:lstStyle>
            <a:defPPr>
              <a:defRPr lang="en-US"/>
            </a:defPPr>
          </a:lstStyle>
          <a:p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Desafíos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Retos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Proyecto</a:t>
            </a:r>
            <a:b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000" b="1" dirty="0">
                <a:solidFill>
                  <a:schemeClr val="tx1"/>
                </a:solidFill>
              </a:rPr>
            </a:br>
            <a:br>
              <a:rPr lang="en-US" sz="2000" b="1" dirty="0">
                <a:solidFill>
                  <a:schemeClr val="tx1"/>
                </a:solidFill>
              </a:rPr>
            </a:br>
            <a:b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obtención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real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utilizando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servicios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y/o Apis de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pago</a:t>
            </a:r>
            <a:r>
              <a:rPr lang="en-US" sz="2000" b="1" dirty="0">
                <a:solidFill>
                  <a:schemeClr val="tx1"/>
                </a:solidFill>
              </a:rPr>
              <a:t>.</a:t>
            </a:r>
            <a:br>
              <a:rPr lang="en-US" sz="2000" b="1" dirty="0">
                <a:solidFill>
                  <a:schemeClr val="tx1"/>
                </a:solidFill>
              </a:rPr>
            </a:b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ampliar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busqueda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redirigir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páginas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reservas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Adaptar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recomendaciones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diferentes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perfiles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viajeros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personalizar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adaptar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nuevas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funcionalidades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4341" y="1164128"/>
            <a:ext cx="569514" cy="569514"/>
          </a:xfrm>
          <a:prstGeom prst="ellipse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499ACE06-2742-4366-B8DD-B1D27F4F3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2879" y="0"/>
            <a:ext cx="2123415" cy="1422481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2AE4DA-D7EF-EDF5-71AA-89395572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41" r="12908" b="-2"/>
          <a:stretch>
            <a:fillRect/>
          </a:stretch>
        </p:blipFill>
        <p:spPr>
          <a:xfrm>
            <a:off x="6610266" y="2150583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3" name="Imagen 2" descr="Un reloj con números romanos&#10;&#10;El contenido generado por IA puede ser incorrecto.">
            <a:extLst>
              <a:ext uri="{FF2B5EF4-FFF2-40B4-BE49-F238E27FC236}">
                <a16:creationId xmlns:a16="http://schemas.microsoft.com/office/drawing/2014/main" id="{707A79CC-C748-27A0-2104-BEB9716348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574"/>
          <a:stretch>
            <a:fillRect/>
          </a:stretch>
        </p:blipFill>
        <p:spPr>
          <a:xfrm>
            <a:off x="9490670" y="10"/>
            <a:ext cx="2701330" cy="2860786"/>
          </a:xfrm>
          <a:custGeom>
            <a:avLst/>
            <a:gdLst/>
            <a:ahLst/>
            <a:cxnLst/>
            <a:rect l="l" t="t" r="r" b="b"/>
            <a:pathLst>
              <a:path w="2701330" h="2860796">
                <a:moveTo>
                  <a:pt x="1381637" y="0"/>
                </a:moveTo>
                <a:lnTo>
                  <a:pt x="1481685" y="0"/>
                </a:lnTo>
                <a:lnTo>
                  <a:pt x="1578040" y="4866"/>
                </a:lnTo>
                <a:cubicBezTo>
                  <a:pt x="2059323" y="53742"/>
                  <a:pt x="2470132" y="341007"/>
                  <a:pt x="2690528" y="746720"/>
                </a:cubicBezTo>
                <a:lnTo>
                  <a:pt x="2701330" y="769143"/>
                </a:lnTo>
                <a:lnTo>
                  <a:pt x="2701330" y="2089127"/>
                </a:lnTo>
                <a:lnTo>
                  <a:pt x="2690528" y="2111550"/>
                </a:lnTo>
                <a:cubicBezTo>
                  <a:pt x="2448092" y="2557835"/>
                  <a:pt x="1975257" y="2860796"/>
                  <a:pt x="1431661" y="2860796"/>
                </a:cubicBezTo>
                <a:cubicBezTo>
                  <a:pt x="640976" y="2860796"/>
                  <a:pt x="0" y="2219820"/>
                  <a:pt x="0" y="1429135"/>
                </a:cubicBezTo>
                <a:cubicBezTo>
                  <a:pt x="0" y="687868"/>
                  <a:pt x="563358" y="78181"/>
                  <a:pt x="1285282" y="4866"/>
                </a:cubicBezTo>
                <a:close/>
              </a:path>
            </a:pathLst>
          </a:custGeom>
        </p:spPr>
      </p:pic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05035" y="3681981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02AE7A-B0C7-496D-940B-0E6C6ECC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646" y="3416839"/>
            <a:ext cx="662355" cy="1616463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2DD1B47-C36B-4A09-A1B5-80A51262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646" y="3416839"/>
            <a:ext cx="662355" cy="1616463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ECD5C35-80E8-449F-8C7F-64975DE6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2879" y="6306952"/>
            <a:ext cx="1454378" cy="551049"/>
          </a:xfrm>
          <a:custGeom>
            <a:avLst/>
            <a:gdLst>
              <a:gd name="connsiteX0" fmla="*/ 780476 w 1560952"/>
              <a:gd name="connsiteY0" fmla="*/ 0 h 591429"/>
              <a:gd name="connsiteX1" fmla="*/ 1525548 w 1560952"/>
              <a:gd name="connsiteY1" fmla="*/ 480469 h 591429"/>
              <a:gd name="connsiteX2" fmla="*/ 1560952 w 1560952"/>
              <a:gd name="connsiteY2" fmla="*/ 591429 h 591429"/>
              <a:gd name="connsiteX3" fmla="*/ 0 w 1560952"/>
              <a:gd name="connsiteY3" fmla="*/ 591429 h 591429"/>
              <a:gd name="connsiteX4" fmla="*/ 35404 w 1560952"/>
              <a:gd name="connsiteY4" fmla="*/ 480469 h 591429"/>
              <a:gd name="connsiteX5" fmla="*/ 780476 w 1560952"/>
              <a:gd name="connsiteY5" fmla="*/ 0 h 59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0952" h="591429">
                <a:moveTo>
                  <a:pt x="780476" y="0"/>
                </a:moveTo>
                <a:cubicBezTo>
                  <a:pt x="1115417" y="0"/>
                  <a:pt x="1402793" y="198118"/>
                  <a:pt x="1525548" y="480469"/>
                </a:cubicBezTo>
                <a:lnTo>
                  <a:pt x="1560952" y="591429"/>
                </a:lnTo>
                <a:lnTo>
                  <a:pt x="0" y="591429"/>
                </a:lnTo>
                <a:lnTo>
                  <a:pt x="35404" y="480469"/>
                </a:lnTo>
                <a:cubicBezTo>
                  <a:pt x="158159" y="198118"/>
                  <a:pt x="445536" y="0"/>
                  <a:pt x="7804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98F233-1684-4EF1-9F9C-0F8EA27B0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61598">
            <a:off x="6908614" y="5665643"/>
            <a:ext cx="1780023" cy="1237913"/>
          </a:xfrm>
          <a:custGeom>
            <a:avLst/>
            <a:gdLst>
              <a:gd name="connsiteX0" fmla="*/ 1585229 w 1780023"/>
              <a:gd name="connsiteY0" fmla="*/ 764759 h 1237913"/>
              <a:gd name="connsiteX1" fmla="*/ 1623024 w 1780023"/>
              <a:gd name="connsiteY1" fmla="*/ 792810 h 1237913"/>
              <a:gd name="connsiteX2" fmla="*/ 1777614 w 1780023"/>
              <a:gd name="connsiteY2" fmla="*/ 1157141 h 1237913"/>
              <a:gd name="connsiteX3" fmla="*/ 1733799 w 1780023"/>
              <a:gd name="connsiteY3" fmla="*/ 1235532 h 1237913"/>
              <a:gd name="connsiteX4" fmla="*/ 1716464 w 1780023"/>
              <a:gd name="connsiteY4" fmla="*/ 1237722 h 1237913"/>
              <a:gd name="connsiteX5" fmla="*/ 1716464 w 1780023"/>
              <a:gd name="connsiteY5" fmla="*/ 1237913 h 1237913"/>
              <a:gd name="connsiteX6" fmla="*/ 1655409 w 1780023"/>
              <a:gd name="connsiteY6" fmla="*/ 1191717 h 1237913"/>
              <a:gd name="connsiteX7" fmla="*/ 1513200 w 1780023"/>
              <a:gd name="connsiteY7" fmla="*/ 856627 h 1237913"/>
              <a:gd name="connsiteX8" fmla="*/ 1538499 w 1780023"/>
              <a:gd name="connsiteY8" fmla="*/ 770415 h 1237913"/>
              <a:gd name="connsiteX9" fmla="*/ 1585229 w 1780023"/>
              <a:gd name="connsiteY9" fmla="*/ 764759 h 1237913"/>
              <a:gd name="connsiteX10" fmla="*/ 933455 w 1780023"/>
              <a:gd name="connsiteY10" fmla="*/ 161308 h 1237913"/>
              <a:gd name="connsiteX11" fmla="*/ 957797 w 1780023"/>
              <a:gd name="connsiteY11" fmla="*/ 167970 h 1237913"/>
              <a:gd name="connsiteX12" fmla="*/ 1286982 w 1780023"/>
              <a:gd name="connsiteY12" fmla="*/ 387616 h 1237913"/>
              <a:gd name="connsiteX13" fmla="*/ 1293725 w 1780023"/>
              <a:gd name="connsiteY13" fmla="*/ 477075 h 1237913"/>
              <a:gd name="connsiteX14" fmla="*/ 1245453 w 1780023"/>
              <a:gd name="connsiteY14" fmla="*/ 499154 h 1237913"/>
              <a:gd name="connsiteX15" fmla="*/ 1245167 w 1780023"/>
              <a:gd name="connsiteY15" fmla="*/ 499154 h 1237913"/>
              <a:gd name="connsiteX16" fmla="*/ 1203638 w 1780023"/>
              <a:gd name="connsiteY16" fmla="*/ 484104 h 1237913"/>
              <a:gd name="connsiteX17" fmla="*/ 900647 w 1780023"/>
              <a:gd name="connsiteY17" fmla="*/ 281508 h 1237913"/>
              <a:gd name="connsiteX18" fmla="*/ 872454 w 1780023"/>
              <a:gd name="connsiteY18" fmla="*/ 196164 h 1237913"/>
              <a:gd name="connsiteX19" fmla="*/ 933455 w 1780023"/>
              <a:gd name="connsiteY19" fmla="*/ 161308 h 1237913"/>
              <a:gd name="connsiteX20" fmla="*/ 454020 w 1780023"/>
              <a:gd name="connsiteY20" fmla="*/ 13474 h 1237913"/>
              <a:gd name="connsiteX21" fmla="*/ 477919 w 1780023"/>
              <a:gd name="connsiteY21" fmla="*/ 21437 h 1237913"/>
              <a:gd name="connsiteX22" fmla="*/ 509236 w 1780023"/>
              <a:gd name="connsiteY22" fmla="*/ 84182 h 1237913"/>
              <a:gd name="connsiteX23" fmla="*/ 445829 w 1780023"/>
              <a:gd name="connsiteY23" fmla="*/ 139871 h 1237913"/>
              <a:gd name="connsiteX24" fmla="*/ 437447 w 1780023"/>
              <a:gd name="connsiteY24" fmla="*/ 139395 h 1237913"/>
              <a:gd name="connsiteX25" fmla="*/ 73211 w 1780023"/>
              <a:gd name="connsiteY25" fmla="*/ 137204 h 1237913"/>
              <a:gd name="connsiteX26" fmla="*/ 749 w 1780023"/>
              <a:gd name="connsiteY26" fmla="*/ 84082 h 1237913"/>
              <a:gd name="connsiteX27" fmla="*/ 53871 w 1780023"/>
              <a:gd name="connsiteY27" fmla="*/ 11621 h 1237913"/>
              <a:gd name="connsiteX28" fmla="*/ 58352 w 1780023"/>
              <a:gd name="connsiteY28" fmla="*/ 11093 h 1237913"/>
              <a:gd name="connsiteX29" fmla="*/ 454020 w 1780023"/>
              <a:gd name="connsiteY29" fmla="*/ 13474 h 123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80023" h="1237913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4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A4A4089-D056-4220-9E48-9C1A6B506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358" y="5835650"/>
            <a:ext cx="2358642" cy="1022351"/>
          </a:xfrm>
          <a:custGeom>
            <a:avLst/>
            <a:gdLst>
              <a:gd name="connsiteX0" fmla="*/ 61913 w 2358642"/>
              <a:gd name="connsiteY0" fmla="*/ 0 h 1022351"/>
              <a:gd name="connsiteX1" fmla="*/ 2358642 w 2358642"/>
              <a:gd name="connsiteY1" fmla="*/ 0 h 1022351"/>
              <a:gd name="connsiteX2" fmla="*/ 2358642 w 2358642"/>
              <a:gd name="connsiteY2" fmla="*/ 123825 h 1022351"/>
              <a:gd name="connsiteX3" fmla="*/ 123825 w 2358642"/>
              <a:gd name="connsiteY3" fmla="*/ 123825 h 1022351"/>
              <a:gd name="connsiteX4" fmla="*/ 123825 w 2358642"/>
              <a:gd name="connsiteY4" fmla="*/ 1022351 h 1022351"/>
              <a:gd name="connsiteX5" fmla="*/ 0 w 2358642"/>
              <a:gd name="connsiteY5" fmla="*/ 1022351 h 1022351"/>
              <a:gd name="connsiteX6" fmla="*/ 0 w 2358642"/>
              <a:gd name="connsiteY6" fmla="*/ 61913 h 1022351"/>
              <a:gd name="connsiteX7" fmla="*/ 61913 w 2358642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8642" h="1022351">
                <a:moveTo>
                  <a:pt x="61913" y="0"/>
                </a:moveTo>
                <a:lnTo>
                  <a:pt x="2358642" y="0"/>
                </a:lnTo>
                <a:lnTo>
                  <a:pt x="2358642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4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61B1-8BF0-53CB-C00B-66C68E0D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995A-BE73-DE11-6CCD-E7FE88BF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288" y="635904"/>
            <a:ext cx="7196190" cy="1246218"/>
          </a:xfrm>
        </p:spPr>
        <p:txBody>
          <a:bodyPr>
            <a:normAutofit/>
          </a:bodyPr>
          <a:lstStyle/>
          <a:p>
            <a:r>
              <a:rPr lang="es-ES" b="1" dirty="0"/>
              <a:t>DESCRIPCIÓN DE VARIABLES</a:t>
            </a:r>
            <a:endParaRPr lang="es-ES" sz="6000" b="1" dirty="0"/>
          </a:p>
        </p:txBody>
      </p:sp>
      <p:pic>
        <p:nvPicPr>
          <p:cNvPr id="3" name="Imagen 2" descr="Un reloj con números romanos&#10;&#10;El contenido generado por IA puede ser incorrecto.">
            <a:extLst>
              <a:ext uri="{FF2B5EF4-FFF2-40B4-BE49-F238E27FC236}">
                <a16:creationId xmlns:a16="http://schemas.microsoft.com/office/drawing/2014/main" id="{A244EA8E-EF77-FE0A-37BA-C7DC9092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939" y="140072"/>
            <a:ext cx="1595454" cy="1595454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F8E06DD-1BA3-371B-7D13-FDC970B6A9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521733"/>
              </p:ext>
            </p:extLst>
          </p:nvPr>
        </p:nvGraphicFramePr>
        <p:xfrm>
          <a:off x="578560" y="1259013"/>
          <a:ext cx="11313833" cy="3463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Marcador de posición de imagen 6" descr="Mujer mirando una cascada">
            <a:extLst>
              <a:ext uri="{FF2B5EF4-FFF2-40B4-BE49-F238E27FC236}">
                <a16:creationId xmlns:a16="http://schemas.microsoft.com/office/drawing/2014/main" id="{57DD57A0-65EB-045A-3BF9-A92E3A987B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82" b="182"/>
          <a:stretch>
            <a:fillRect/>
          </a:stretch>
        </p:blipFill>
        <p:spPr>
          <a:xfrm>
            <a:off x="1382613" y="4148783"/>
            <a:ext cx="2219990" cy="2005879"/>
          </a:xfrm>
          <a:prstGeom prst="rect">
            <a:avLst/>
          </a:prstGeom>
        </p:spPr>
      </p:pic>
      <p:pic>
        <p:nvPicPr>
          <p:cNvPr id="9" name="Marcador de posición de imagen 7" descr="Canoas en el agua frente a montañas">
            <a:extLst>
              <a:ext uri="{FF2B5EF4-FFF2-40B4-BE49-F238E27FC236}">
                <a16:creationId xmlns:a16="http://schemas.microsoft.com/office/drawing/2014/main" id="{4573C94A-88BA-EEB9-D7C3-EDE91EB63D0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86" b="86"/>
          <a:stretch>
            <a:fillRect/>
          </a:stretch>
        </p:blipFill>
        <p:spPr>
          <a:xfrm>
            <a:off x="4061965" y="4148783"/>
            <a:ext cx="2219991" cy="2005881"/>
          </a:xfrm>
          <a:prstGeom prst="rect">
            <a:avLst/>
          </a:prstGeom>
        </p:spPr>
      </p:pic>
      <p:pic>
        <p:nvPicPr>
          <p:cNvPr id="10" name="Marcador de posición de imagen 8" descr="Canoas en la playa frente a montañas">
            <a:extLst>
              <a:ext uri="{FF2B5EF4-FFF2-40B4-BE49-F238E27FC236}">
                <a16:creationId xmlns:a16="http://schemas.microsoft.com/office/drawing/2014/main" id="{1991A79B-0723-6EC3-1393-B9FFB2797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86" b="86"/>
          <a:stretch>
            <a:fillRect/>
          </a:stretch>
        </p:blipFill>
        <p:spPr>
          <a:xfrm>
            <a:off x="6721011" y="4148783"/>
            <a:ext cx="2219991" cy="200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80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sz="4000" dirty="0"/>
            </a:br>
            <a:r>
              <a:rPr lang="es-ES" sz="4000" dirty="0"/>
              <a:t>    Esquema App para el Usuario Final (</a:t>
            </a:r>
            <a:r>
              <a:rPr lang="es-ES" sz="4000" dirty="0" err="1"/>
              <a:t>Streamlit</a:t>
            </a:r>
            <a:r>
              <a:rPr lang="es-ES" sz="4000" dirty="0"/>
              <a:t>)</a:t>
            </a:r>
            <a:endParaRPr sz="4000" dirty="0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63A10FFB-6EF8-7873-4517-42D898A5A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507997"/>
              </p:ext>
            </p:extLst>
          </p:nvPr>
        </p:nvGraphicFramePr>
        <p:xfrm>
          <a:off x="571500" y="1163956"/>
          <a:ext cx="11049000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n reloj con números romanos&#10;&#10;El contenido generado por IA puede ser incorrecto.">
            <a:extLst>
              <a:ext uri="{FF2B5EF4-FFF2-40B4-BE49-F238E27FC236}">
                <a16:creationId xmlns:a16="http://schemas.microsoft.com/office/drawing/2014/main" id="{84EA1B56-DBF0-5349-2DE5-DD3EC440D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4206" y="239463"/>
            <a:ext cx="1158187" cy="11581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8374-5DFE-BB35-0959-011211777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8DA0-3C0D-0393-B6AA-ECFAD29F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&gt; </a:t>
            </a:r>
            <a:r>
              <a:rPr lang="es-ES" sz="3200" dirty="0"/>
              <a:t>Esquema App para el Usuario Final (</a:t>
            </a:r>
            <a:r>
              <a:rPr lang="es-ES" sz="3200" dirty="0" err="1"/>
              <a:t>Streamlit</a:t>
            </a:r>
            <a:r>
              <a:rPr lang="es-ES" sz="3200" dirty="0"/>
              <a:t>)</a:t>
            </a:r>
            <a:endParaRPr sz="4000" dirty="0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D3382989-AD53-B557-BE81-F3FA45718E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965292"/>
              </p:ext>
            </p:extLst>
          </p:nvPr>
        </p:nvGraphicFramePr>
        <p:xfrm>
          <a:off x="571500" y="963931"/>
          <a:ext cx="9077325" cy="5816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n reloj con números romanos&#10;&#10;El contenido generado por IA puede ser incorrecto.">
            <a:extLst>
              <a:ext uri="{FF2B5EF4-FFF2-40B4-BE49-F238E27FC236}">
                <a16:creationId xmlns:a16="http://schemas.microsoft.com/office/drawing/2014/main" id="{40CB561E-A042-DD83-6A8B-A58916E43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4206" y="239463"/>
            <a:ext cx="1158187" cy="11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7">
      <a:dk1>
        <a:srgbClr val="000000"/>
      </a:dk1>
      <a:lt1>
        <a:srgbClr val="FFFFFF"/>
      </a:lt1>
      <a:dk2>
        <a:srgbClr val="BBAA9C"/>
      </a:dk2>
      <a:lt2>
        <a:srgbClr val="E7E6E6"/>
      </a:lt2>
      <a:accent1>
        <a:srgbClr val="668A60"/>
      </a:accent1>
      <a:accent2>
        <a:srgbClr val="702128"/>
      </a:accent2>
      <a:accent3>
        <a:srgbClr val="46708C"/>
      </a:accent3>
      <a:accent4>
        <a:srgbClr val="BB2606"/>
      </a:accent4>
      <a:accent5>
        <a:srgbClr val="F1910F"/>
      </a:accent5>
      <a:accent6>
        <a:srgbClr val="FBD5AD"/>
      </a:accent6>
      <a:hlink>
        <a:srgbClr val="6F2127"/>
      </a:hlink>
      <a:folHlink>
        <a:srgbClr val="BB2606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0155770_TF45300960_Win32" id="{47583720-3F38-431F-981D-1C267A1C7D5E}" vid="{0DFB5C9C-8CD2-4586-A8A7-8F1DF0BF733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B831DA3-0585-443D-B759-404B01977FC9}">
  <we:reference id="wa200005566" version="3.0.0.3" store="es-ES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Planificador de viajes personal</Template>
  <TotalTime>108</TotalTime>
  <Words>652</Words>
  <Application>Microsoft Office PowerPoint</Application>
  <PresentationFormat>Panorámica</PresentationFormat>
  <Paragraphs>77</Paragraphs>
  <Slides>10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Tahoma</vt:lpstr>
      <vt:lpstr>Wingdings</vt:lpstr>
      <vt:lpstr>Tema de Office</vt:lpstr>
      <vt:lpstr>"Tu próximo destino empieza con un clic... ¡y una pizca de aventura!"</vt:lpstr>
      <vt:lpstr>FILOSOFÍA DEL PROYECTO</vt:lpstr>
      <vt:lpstr>TECNOLOGÍA UTILIZADA</vt:lpstr>
      <vt:lpstr>Metodología</vt:lpstr>
      <vt:lpstr>Metodología </vt:lpstr>
      <vt:lpstr>Desafíos y Retos del Proyecto    - obtención de datos en tiempo real utilizando servicios y/o Apis de pago.  - ampliar los resultados de busqueda para redirigir a páginas de reservas.   - Adaptar las recomendaciones a diferentes perfiles de viajeros.  - personalizar y adaptar el modelo con nuevas funcionalidades.</vt:lpstr>
      <vt:lpstr>DESCRIPCIÓN DE VARIABLES</vt:lpstr>
      <vt:lpstr>     Esquema App para el Usuario Final (Streamlit)</vt:lpstr>
      <vt:lpstr>&gt; Esquema App para el Usuario Final (Streamlit)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Pilar Hernández</dc:creator>
  <cp:lastModifiedBy>María Fernanda García Salazar</cp:lastModifiedBy>
  <cp:revision>13</cp:revision>
  <dcterms:created xsi:type="dcterms:W3CDTF">2025-05-05T18:14:05Z</dcterms:created>
  <dcterms:modified xsi:type="dcterms:W3CDTF">2025-05-19T18:39:53Z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b5ab49-4fef-47d3-9189-c56a87bc20b0_Enabled">
    <vt:lpwstr>true</vt:lpwstr>
  </property>
  <property fmtid="{D5CDD505-2E9C-101B-9397-08002B2CF9AE}" pid="3" name="MSIP_Label_d3b5ab49-4fef-47d3-9189-c56a87bc20b0_SetDate">
    <vt:lpwstr>2025-05-05T18:22:33Z</vt:lpwstr>
  </property>
  <property fmtid="{D5CDD505-2E9C-101B-9397-08002B2CF9AE}" pid="4" name="MSIP_Label_d3b5ab49-4fef-47d3-9189-c56a87bc20b0_Method">
    <vt:lpwstr>Standard</vt:lpwstr>
  </property>
  <property fmtid="{D5CDD505-2E9C-101B-9397-08002B2CF9AE}" pid="5" name="MSIP_Label_d3b5ab49-4fef-47d3-9189-c56a87bc20b0_Name">
    <vt:lpwstr>defa4170-0d19-0005-0004-bc88714345d2</vt:lpwstr>
  </property>
  <property fmtid="{D5CDD505-2E9C-101B-9397-08002B2CF9AE}" pid="6" name="MSIP_Label_d3b5ab49-4fef-47d3-9189-c56a87bc20b0_SiteId">
    <vt:lpwstr>9ecca939-3bea-4df1-a521-c0a86b7f7944</vt:lpwstr>
  </property>
  <property fmtid="{D5CDD505-2E9C-101B-9397-08002B2CF9AE}" pid="7" name="MSIP_Label_d3b5ab49-4fef-47d3-9189-c56a87bc20b0_ActionId">
    <vt:lpwstr>0ed256f5-de4b-406b-8096-988182d743fe</vt:lpwstr>
  </property>
  <property fmtid="{D5CDD505-2E9C-101B-9397-08002B2CF9AE}" pid="8" name="MSIP_Label_d3b5ab49-4fef-47d3-9189-c56a87bc20b0_ContentBits">
    <vt:lpwstr>0</vt:lpwstr>
  </property>
  <property fmtid="{D5CDD505-2E9C-101B-9397-08002B2CF9AE}" pid="9" name="MSIP_Label_d3b5ab49-4fef-47d3-9189-c56a87bc20b0_Tag">
    <vt:lpwstr>10, 3, 0, 1</vt:lpwstr>
  </property>
</Properties>
</file>